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66" r:id="rId3"/>
    <p:sldId id="276" r:id="rId4"/>
    <p:sldId id="277" r:id="rId5"/>
    <p:sldId id="278" r:id="rId6"/>
    <p:sldId id="279" r:id="rId7"/>
    <p:sldId id="280" r:id="rId8"/>
    <p:sldId id="260" r:id="rId9"/>
    <p:sldId id="281" r:id="rId10"/>
    <p:sldId id="270" r:id="rId11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Segoe UI" panose="020B0502040204020203" pitchFamily="34" charset="0"/>
      <p:regular r:id="rId18"/>
      <p:bold r:id="rId19"/>
      <p:italic r:id="rId20"/>
      <p:boldItalic r:id="rId21"/>
    </p:embeddedFont>
    <p:embeddedFont>
      <p:font typeface="Segoe UI Semibold" panose="020B0702040204020203" pitchFamily="34" charset="0"/>
      <p:bold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432" userDrawn="1">
          <p15:clr>
            <a:srgbClr val="A4A3A4"/>
          </p15:clr>
        </p15:guide>
        <p15:guide id="4" pos="7248" userDrawn="1">
          <p15:clr>
            <a:srgbClr val="A4A3A4"/>
          </p15:clr>
        </p15:guide>
        <p15:guide id="5" orient="horz" pos="312" userDrawn="1">
          <p15:clr>
            <a:srgbClr val="A4A3A4"/>
          </p15:clr>
        </p15:guide>
        <p15:guide id="6" orient="horz" pos="4008" userDrawn="1">
          <p15:clr>
            <a:srgbClr val="A4A3A4"/>
          </p15:clr>
        </p15:guide>
        <p15:guide id="7" pos="6024" userDrawn="1">
          <p15:clr>
            <a:srgbClr val="A4A3A4"/>
          </p15:clr>
        </p15:guide>
        <p15:guide id="8" pos="1656" userDrawn="1">
          <p15:clr>
            <a:srgbClr val="A4A3A4"/>
          </p15:clr>
        </p15:guide>
        <p15:guide id="9" pos="792" userDrawn="1">
          <p15:clr>
            <a:srgbClr val="A4A3A4"/>
          </p15:clr>
        </p15:guide>
        <p15:guide id="10" pos="68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1519"/>
    <a:srgbClr val="1D9BF0"/>
    <a:srgbClr val="E0E7ED"/>
    <a:srgbClr val="8ECDF8"/>
    <a:srgbClr val="74797E"/>
    <a:srgbClr val="F7F9F8"/>
    <a:srgbClr val="ECF5F5"/>
    <a:srgbClr val="FAFCFC"/>
    <a:srgbClr val="CBCBCB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06" autoAdjust="0"/>
    <p:restoredTop sz="96357" autoAdjust="0"/>
  </p:normalViewPr>
  <p:slideViewPr>
    <p:cSldViewPr snapToGrid="0" showGuides="1">
      <p:cViewPr varScale="1">
        <p:scale>
          <a:sx n="68" d="100"/>
          <a:sy n="68" d="100"/>
        </p:scale>
        <p:origin x="798" y="39"/>
      </p:cViewPr>
      <p:guideLst>
        <p:guide pos="3840"/>
        <p:guide pos="432"/>
        <p:guide pos="7248"/>
        <p:guide orient="horz" pos="312"/>
        <p:guide orient="horz" pos="4008"/>
        <p:guide pos="6024"/>
        <p:guide pos="1656"/>
        <p:guide pos="792"/>
        <p:guide pos="6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C3AAC97-A834-025D-3652-610D76282CB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507768" y="1202940"/>
            <a:ext cx="747466" cy="747466"/>
          </a:xfrm>
          <a:custGeom>
            <a:avLst/>
            <a:gdLst>
              <a:gd name="connsiteX0" fmla="*/ 373733 w 747466"/>
              <a:gd name="connsiteY0" fmla="*/ 0 h 747466"/>
              <a:gd name="connsiteX1" fmla="*/ 747466 w 747466"/>
              <a:gd name="connsiteY1" fmla="*/ 373733 h 747466"/>
              <a:gd name="connsiteX2" fmla="*/ 373733 w 747466"/>
              <a:gd name="connsiteY2" fmla="*/ 747466 h 747466"/>
              <a:gd name="connsiteX3" fmla="*/ 0 w 747466"/>
              <a:gd name="connsiteY3" fmla="*/ 373733 h 747466"/>
              <a:gd name="connsiteX4" fmla="*/ 373733 w 747466"/>
              <a:gd name="connsiteY4" fmla="*/ 0 h 74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466" h="747466">
                <a:moveTo>
                  <a:pt x="373733" y="0"/>
                </a:moveTo>
                <a:cubicBezTo>
                  <a:pt x="580140" y="0"/>
                  <a:pt x="747466" y="167326"/>
                  <a:pt x="747466" y="373733"/>
                </a:cubicBezTo>
                <a:cubicBezTo>
                  <a:pt x="747466" y="580140"/>
                  <a:pt x="580140" y="747466"/>
                  <a:pt x="373733" y="747466"/>
                </a:cubicBezTo>
                <a:cubicBezTo>
                  <a:pt x="167326" y="747466"/>
                  <a:pt x="0" y="580140"/>
                  <a:pt x="0" y="373733"/>
                </a:cubicBezTo>
                <a:cubicBezTo>
                  <a:pt x="0" y="167326"/>
                  <a:pt x="167326" y="0"/>
                  <a:pt x="3737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7E947BD-F998-E6A4-0B21-E56134D0416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3320" y="676843"/>
            <a:ext cx="337186" cy="337186"/>
          </a:xfrm>
          <a:custGeom>
            <a:avLst/>
            <a:gdLst>
              <a:gd name="connsiteX0" fmla="*/ 168593 w 337186"/>
              <a:gd name="connsiteY0" fmla="*/ 0 h 337186"/>
              <a:gd name="connsiteX1" fmla="*/ 337186 w 337186"/>
              <a:gd name="connsiteY1" fmla="*/ 168593 h 337186"/>
              <a:gd name="connsiteX2" fmla="*/ 168593 w 337186"/>
              <a:gd name="connsiteY2" fmla="*/ 337186 h 337186"/>
              <a:gd name="connsiteX3" fmla="*/ 0 w 337186"/>
              <a:gd name="connsiteY3" fmla="*/ 168593 h 337186"/>
              <a:gd name="connsiteX4" fmla="*/ 168593 w 337186"/>
              <a:gd name="connsiteY4" fmla="*/ 0 h 33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186" h="337186">
                <a:moveTo>
                  <a:pt x="168593" y="0"/>
                </a:moveTo>
                <a:cubicBezTo>
                  <a:pt x="261704" y="0"/>
                  <a:pt x="337186" y="75482"/>
                  <a:pt x="337186" y="168593"/>
                </a:cubicBezTo>
                <a:cubicBezTo>
                  <a:pt x="337186" y="261704"/>
                  <a:pt x="261704" y="337186"/>
                  <a:pt x="168593" y="337186"/>
                </a:cubicBezTo>
                <a:cubicBezTo>
                  <a:pt x="75482" y="337186"/>
                  <a:pt x="0" y="261704"/>
                  <a:pt x="0" y="168593"/>
                </a:cubicBezTo>
                <a:cubicBezTo>
                  <a:pt x="0" y="75482"/>
                  <a:pt x="75482" y="0"/>
                  <a:pt x="1685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96343564-FB26-006B-9A9F-BDE4206CEDB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13320" y="2063907"/>
            <a:ext cx="337186" cy="337186"/>
          </a:xfrm>
          <a:custGeom>
            <a:avLst/>
            <a:gdLst>
              <a:gd name="connsiteX0" fmla="*/ 168593 w 337186"/>
              <a:gd name="connsiteY0" fmla="*/ 0 h 337186"/>
              <a:gd name="connsiteX1" fmla="*/ 337186 w 337186"/>
              <a:gd name="connsiteY1" fmla="*/ 168593 h 337186"/>
              <a:gd name="connsiteX2" fmla="*/ 168593 w 337186"/>
              <a:gd name="connsiteY2" fmla="*/ 337186 h 337186"/>
              <a:gd name="connsiteX3" fmla="*/ 0 w 337186"/>
              <a:gd name="connsiteY3" fmla="*/ 168593 h 337186"/>
              <a:gd name="connsiteX4" fmla="*/ 168593 w 337186"/>
              <a:gd name="connsiteY4" fmla="*/ 0 h 33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186" h="337186">
                <a:moveTo>
                  <a:pt x="168593" y="0"/>
                </a:moveTo>
                <a:cubicBezTo>
                  <a:pt x="261704" y="0"/>
                  <a:pt x="337186" y="75482"/>
                  <a:pt x="337186" y="168593"/>
                </a:cubicBezTo>
                <a:cubicBezTo>
                  <a:pt x="337186" y="261704"/>
                  <a:pt x="261704" y="337186"/>
                  <a:pt x="168593" y="337186"/>
                </a:cubicBezTo>
                <a:cubicBezTo>
                  <a:pt x="75482" y="337186"/>
                  <a:pt x="0" y="261704"/>
                  <a:pt x="0" y="168593"/>
                </a:cubicBezTo>
                <a:cubicBezTo>
                  <a:pt x="0" y="75482"/>
                  <a:pt x="75482" y="0"/>
                  <a:pt x="1685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F5CD278F-762B-2C00-DFE7-22573DCD91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66761" y="2756316"/>
            <a:ext cx="236120" cy="236120"/>
          </a:xfrm>
          <a:custGeom>
            <a:avLst/>
            <a:gdLst>
              <a:gd name="connsiteX0" fmla="*/ 118060 w 236120"/>
              <a:gd name="connsiteY0" fmla="*/ 0 h 236120"/>
              <a:gd name="connsiteX1" fmla="*/ 236120 w 236120"/>
              <a:gd name="connsiteY1" fmla="*/ 118060 h 236120"/>
              <a:gd name="connsiteX2" fmla="*/ 118060 w 236120"/>
              <a:gd name="connsiteY2" fmla="*/ 236120 h 236120"/>
              <a:gd name="connsiteX3" fmla="*/ 0 w 236120"/>
              <a:gd name="connsiteY3" fmla="*/ 118060 h 236120"/>
              <a:gd name="connsiteX4" fmla="*/ 118060 w 236120"/>
              <a:gd name="connsiteY4" fmla="*/ 0 h 236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6120" h="236120">
                <a:moveTo>
                  <a:pt x="118060" y="0"/>
                </a:moveTo>
                <a:cubicBezTo>
                  <a:pt x="183263" y="0"/>
                  <a:pt x="236120" y="52857"/>
                  <a:pt x="236120" y="118060"/>
                </a:cubicBezTo>
                <a:cubicBezTo>
                  <a:pt x="236120" y="183263"/>
                  <a:pt x="183263" y="236120"/>
                  <a:pt x="118060" y="236120"/>
                </a:cubicBezTo>
                <a:cubicBezTo>
                  <a:pt x="52857" y="236120"/>
                  <a:pt x="0" y="183263"/>
                  <a:pt x="0" y="118060"/>
                </a:cubicBezTo>
                <a:cubicBezTo>
                  <a:pt x="0" y="52857"/>
                  <a:pt x="52857" y="0"/>
                  <a:pt x="11806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AFD200B2-563C-509A-9898-0EA730B76D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3320" y="3297395"/>
            <a:ext cx="337186" cy="337186"/>
          </a:xfrm>
          <a:custGeom>
            <a:avLst/>
            <a:gdLst>
              <a:gd name="connsiteX0" fmla="*/ 168593 w 337186"/>
              <a:gd name="connsiteY0" fmla="*/ 0 h 337186"/>
              <a:gd name="connsiteX1" fmla="*/ 337186 w 337186"/>
              <a:gd name="connsiteY1" fmla="*/ 168593 h 337186"/>
              <a:gd name="connsiteX2" fmla="*/ 168593 w 337186"/>
              <a:gd name="connsiteY2" fmla="*/ 337186 h 337186"/>
              <a:gd name="connsiteX3" fmla="*/ 0 w 337186"/>
              <a:gd name="connsiteY3" fmla="*/ 168593 h 337186"/>
              <a:gd name="connsiteX4" fmla="*/ 168593 w 337186"/>
              <a:gd name="connsiteY4" fmla="*/ 0 h 33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186" h="337186">
                <a:moveTo>
                  <a:pt x="168593" y="0"/>
                </a:moveTo>
                <a:cubicBezTo>
                  <a:pt x="261704" y="0"/>
                  <a:pt x="337186" y="75482"/>
                  <a:pt x="337186" y="168593"/>
                </a:cubicBezTo>
                <a:cubicBezTo>
                  <a:pt x="337186" y="261704"/>
                  <a:pt x="261704" y="337186"/>
                  <a:pt x="168593" y="337186"/>
                </a:cubicBezTo>
                <a:cubicBezTo>
                  <a:pt x="75482" y="337186"/>
                  <a:pt x="0" y="261704"/>
                  <a:pt x="0" y="168593"/>
                </a:cubicBezTo>
                <a:cubicBezTo>
                  <a:pt x="0" y="75482"/>
                  <a:pt x="75482" y="0"/>
                  <a:pt x="1685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98F0A48-76A8-6901-4767-9D71284E55E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22274" y="6393797"/>
            <a:ext cx="288196" cy="288196"/>
          </a:xfrm>
          <a:custGeom>
            <a:avLst/>
            <a:gdLst>
              <a:gd name="connsiteX0" fmla="*/ 144098 w 288196"/>
              <a:gd name="connsiteY0" fmla="*/ 0 h 288196"/>
              <a:gd name="connsiteX1" fmla="*/ 288196 w 288196"/>
              <a:gd name="connsiteY1" fmla="*/ 144098 h 288196"/>
              <a:gd name="connsiteX2" fmla="*/ 144098 w 288196"/>
              <a:gd name="connsiteY2" fmla="*/ 288196 h 288196"/>
              <a:gd name="connsiteX3" fmla="*/ 0 w 288196"/>
              <a:gd name="connsiteY3" fmla="*/ 144098 h 288196"/>
              <a:gd name="connsiteX4" fmla="*/ 144098 w 288196"/>
              <a:gd name="connsiteY4" fmla="*/ 0 h 28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196" h="288196">
                <a:moveTo>
                  <a:pt x="144098" y="0"/>
                </a:moveTo>
                <a:cubicBezTo>
                  <a:pt x="223681" y="0"/>
                  <a:pt x="288196" y="64515"/>
                  <a:pt x="288196" y="144098"/>
                </a:cubicBezTo>
                <a:cubicBezTo>
                  <a:pt x="288196" y="223681"/>
                  <a:pt x="223681" y="288196"/>
                  <a:pt x="144098" y="288196"/>
                </a:cubicBezTo>
                <a:cubicBezTo>
                  <a:pt x="64515" y="288196"/>
                  <a:pt x="0" y="223681"/>
                  <a:pt x="0" y="144098"/>
                </a:cubicBezTo>
                <a:cubicBezTo>
                  <a:pt x="0" y="64515"/>
                  <a:pt x="64515" y="0"/>
                  <a:pt x="14409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359D1BEF-8833-AFDE-CE24-FDECD7CC5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40102" y="4987928"/>
            <a:ext cx="337186" cy="337186"/>
          </a:xfrm>
          <a:custGeom>
            <a:avLst/>
            <a:gdLst>
              <a:gd name="connsiteX0" fmla="*/ 168593 w 337186"/>
              <a:gd name="connsiteY0" fmla="*/ 0 h 337186"/>
              <a:gd name="connsiteX1" fmla="*/ 337186 w 337186"/>
              <a:gd name="connsiteY1" fmla="*/ 168593 h 337186"/>
              <a:gd name="connsiteX2" fmla="*/ 168593 w 337186"/>
              <a:gd name="connsiteY2" fmla="*/ 337186 h 337186"/>
              <a:gd name="connsiteX3" fmla="*/ 0 w 337186"/>
              <a:gd name="connsiteY3" fmla="*/ 168593 h 337186"/>
              <a:gd name="connsiteX4" fmla="*/ 168593 w 337186"/>
              <a:gd name="connsiteY4" fmla="*/ 0 h 33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186" h="337186">
                <a:moveTo>
                  <a:pt x="168593" y="0"/>
                </a:moveTo>
                <a:cubicBezTo>
                  <a:pt x="261704" y="0"/>
                  <a:pt x="337186" y="75482"/>
                  <a:pt x="337186" y="168593"/>
                </a:cubicBezTo>
                <a:cubicBezTo>
                  <a:pt x="337186" y="261704"/>
                  <a:pt x="261704" y="337186"/>
                  <a:pt x="168593" y="337186"/>
                </a:cubicBezTo>
                <a:cubicBezTo>
                  <a:pt x="75482" y="337186"/>
                  <a:pt x="0" y="261704"/>
                  <a:pt x="0" y="168593"/>
                </a:cubicBezTo>
                <a:cubicBezTo>
                  <a:pt x="0" y="75482"/>
                  <a:pt x="75482" y="0"/>
                  <a:pt x="1685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8610B721-855D-CCA3-7AB7-4C3595DFFCD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40102" y="5583336"/>
            <a:ext cx="337186" cy="337186"/>
          </a:xfrm>
          <a:custGeom>
            <a:avLst/>
            <a:gdLst>
              <a:gd name="connsiteX0" fmla="*/ 168593 w 337186"/>
              <a:gd name="connsiteY0" fmla="*/ 0 h 337186"/>
              <a:gd name="connsiteX1" fmla="*/ 337186 w 337186"/>
              <a:gd name="connsiteY1" fmla="*/ 168593 h 337186"/>
              <a:gd name="connsiteX2" fmla="*/ 168593 w 337186"/>
              <a:gd name="connsiteY2" fmla="*/ 337186 h 337186"/>
              <a:gd name="connsiteX3" fmla="*/ 0 w 337186"/>
              <a:gd name="connsiteY3" fmla="*/ 168593 h 337186"/>
              <a:gd name="connsiteX4" fmla="*/ 168593 w 337186"/>
              <a:gd name="connsiteY4" fmla="*/ 0 h 33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186" h="337186">
                <a:moveTo>
                  <a:pt x="168593" y="0"/>
                </a:moveTo>
                <a:cubicBezTo>
                  <a:pt x="261704" y="0"/>
                  <a:pt x="337186" y="75482"/>
                  <a:pt x="337186" y="168593"/>
                </a:cubicBezTo>
                <a:cubicBezTo>
                  <a:pt x="337186" y="261704"/>
                  <a:pt x="261704" y="337186"/>
                  <a:pt x="168593" y="337186"/>
                </a:cubicBezTo>
                <a:cubicBezTo>
                  <a:pt x="75482" y="337186"/>
                  <a:pt x="0" y="261704"/>
                  <a:pt x="0" y="168593"/>
                </a:cubicBezTo>
                <a:cubicBezTo>
                  <a:pt x="0" y="75482"/>
                  <a:pt x="75482" y="0"/>
                  <a:pt x="1685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B69C51CE-6180-9DBF-6B25-A2CC1EE8148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40102" y="6169486"/>
            <a:ext cx="337186" cy="337186"/>
          </a:xfrm>
          <a:custGeom>
            <a:avLst/>
            <a:gdLst>
              <a:gd name="connsiteX0" fmla="*/ 168593 w 337186"/>
              <a:gd name="connsiteY0" fmla="*/ 0 h 337186"/>
              <a:gd name="connsiteX1" fmla="*/ 337186 w 337186"/>
              <a:gd name="connsiteY1" fmla="*/ 168593 h 337186"/>
              <a:gd name="connsiteX2" fmla="*/ 168593 w 337186"/>
              <a:gd name="connsiteY2" fmla="*/ 337186 h 337186"/>
              <a:gd name="connsiteX3" fmla="*/ 0 w 337186"/>
              <a:gd name="connsiteY3" fmla="*/ 168593 h 337186"/>
              <a:gd name="connsiteX4" fmla="*/ 168593 w 337186"/>
              <a:gd name="connsiteY4" fmla="*/ 0 h 33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186" h="337186">
                <a:moveTo>
                  <a:pt x="168593" y="0"/>
                </a:moveTo>
                <a:cubicBezTo>
                  <a:pt x="261704" y="0"/>
                  <a:pt x="337186" y="75482"/>
                  <a:pt x="337186" y="168593"/>
                </a:cubicBezTo>
                <a:cubicBezTo>
                  <a:pt x="337186" y="261704"/>
                  <a:pt x="261704" y="337186"/>
                  <a:pt x="168593" y="337186"/>
                </a:cubicBezTo>
                <a:cubicBezTo>
                  <a:pt x="75482" y="337186"/>
                  <a:pt x="0" y="261704"/>
                  <a:pt x="0" y="168593"/>
                </a:cubicBezTo>
                <a:cubicBezTo>
                  <a:pt x="0" y="75482"/>
                  <a:pt x="75482" y="0"/>
                  <a:pt x="1685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4BDB43E5-4B86-38E0-0E2B-3D3C50C6DFA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145281" y="3912566"/>
            <a:ext cx="3544389" cy="3547872"/>
          </a:xfrm>
          <a:custGeom>
            <a:avLst/>
            <a:gdLst>
              <a:gd name="connsiteX0" fmla="*/ 100696 w 3544389"/>
              <a:gd name="connsiteY0" fmla="*/ 0 h 3547872"/>
              <a:gd name="connsiteX1" fmla="*/ 3443693 w 3544389"/>
              <a:gd name="connsiteY1" fmla="*/ 0 h 3547872"/>
              <a:gd name="connsiteX2" fmla="*/ 3544389 w 3544389"/>
              <a:gd name="connsiteY2" fmla="*/ 100696 h 3547872"/>
              <a:gd name="connsiteX3" fmla="*/ 3544389 w 3544389"/>
              <a:gd name="connsiteY3" fmla="*/ 3447176 h 3547872"/>
              <a:gd name="connsiteX4" fmla="*/ 3443693 w 3544389"/>
              <a:gd name="connsiteY4" fmla="*/ 3547872 h 3547872"/>
              <a:gd name="connsiteX5" fmla="*/ 100696 w 3544389"/>
              <a:gd name="connsiteY5" fmla="*/ 3547872 h 3547872"/>
              <a:gd name="connsiteX6" fmla="*/ 0 w 3544389"/>
              <a:gd name="connsiteY6" fmla="*/ 3447176 h 3547872"/>
              <a:gd name="connsiteX7" fmla="*/ 0 w 3544389"/>
              <a:gd name="connsiteY7" fmla="*/ 100696 h 3547872"/>
              <a:gd name="connsiteX8" fmla="*/ 100696 w 3544389"/>
              <a:gd name="connsiteY8" fmla="*/ 0 h 354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44389" h="3547872">
                <a:moveTo>
                  <a:pt x="100696" y="0"/>
                </a:moveTo>
                <a:lnTo>
                  <a:pt x="3443693" y="0"/>
                </a:lnTo>
                <a:cubicBezTo>
                  <a:pt x="3499306" y="0"/>
                  <a:pt x="3544389" y="45083"/>
                  <a:pt x="3544389" y="100696"/>
                </a:cubicBezTo>
                <a:lnTo>
                  <a:pt x="3544389" y="3447176"/>
                </a:lnTo>
                <a:cubicBezTo>
                  <a:pt x="3544389" y="3502789"/>
                  <a:pt x="3499306" y="3547872"/>
                  <a:pt x="3443693" y="3547872"/>
                </a:cubicBezTo>
                <a:lnTo>
                  <a:pt x="100696" y="3547872"/>
                </a:lnTo>
                <a:cubicBezTo>
                  <a:pt x="45083" y="3547872"/>
                  <a:pt x="0" y="3502789"/>
                  <a:pt x="0" y="3447176"/>
                </a:cubicBezTo>
                <a:lnTo>
                  <a:pt x="0" y="100696"/>
                </a:lnTo>
                <a:cubicBezTo>
                  <a:pt x="0" y="45083"/>
                  <a:pt x="45083" y="0"/>
                  <a:pt x="10069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50ED499-B282-73F5-6194-C58BFE2560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503643" y="495300"/>
            <a:ext cx="747466" cy="747466"/>
          </a:xfrm>
          <a:custGeom>
            <a:avLst/>
            <a:gdLst>
              <a:gd name="connsiteX0" fmla="*/ 373733 w 747466"/>
              <a:gd name="connsiteY0" fmla="*/ 0 h 747466"/>
              <a:gd name="connsiteX1" fmla="*/ 747466 w 747466"/>
              <a:gd name="connsiteY1" fmla="*/ 373733 h 747466"/>
              <a:gd name="connsiteX2" fmla="*/ 373733 w 747466"/>
              <a:gd name="connsiteY2" fmla="*/ 747466 h 747466"/>
              <a:gd name="connsiteX3" fmla="*/ 0 w 747466"/>
              <a:gd name="connsiteY3" fmla="*/ 373733 h 747466"/>
              <a:gd name="connsiteX4" fmla="*/ 373733 w 747466"/>
              <a:gd name="connsiteY4" fmla="*/ 0 h 74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466" h="747466">
                <a:moveTo>
                  <a:pt x="373733" y="0"/>
                </a:moveTo>
                <a:cubicBezTo>
                  <a:pt x="580140" y="0"/>
                  <a:pt x="747466" y="167326"/>
                  <a:pt x="747466" y="373733"/>
                </a:cubicBezTo>
                <a:cubicBezTo>
                  <a:pt x="747466" y="580140"/>
                  <a:pt x="580140" y="747466"/>
                  <a:pt x="373733" y="747466"/>
                </a:cubicBezTo>
                <a:cubicBezTo>
                  <a:pt x="167326" y="747466"/>
                  <a:pt x="0" y="580140"/>
                  <a:pt x="0" y="373733"/>
                </a:cubicBezTo>
                <a:cubicBezTo>
                  <a:pt x="0" y="167326"/>
                  <a:pt x="167326" y="0"/>
                  <a:pt x="3737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531D3E-CF66-FAB5-28AF-F3E70ACFF0F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549049" y="2834060"/>
            <a:ext cx="7009082" cy="5151088"/>
          </a:xfrm>
          <a:custGeom>
            <a:avLst/>
            <a:gdLst>
              <a:gd name="connsiteX0" fmla="*/ 146342 w 7009082"/>
              <a:gd name="connsiteY0" fmla="*/ 0 h 5151088"/>
              <a:gd name="connsiteX1" fmla="*/ 6862740 w 7009082"/>
              <a:gd name="connsiteY1" fmla="*/ 0 h 5151088"/>
              <a:gd name="connsiteX2" fmla="*/ 7009082 w 7009082"/>
              <a:gd name="connsiteY2" fmla="*/ 146342 h 5151088"/>
              <a:gd name="connsiteX3" fmla="*/ 7009082 w 7009082"/>
              <a:gd name="connsiteY3" fmla="*/ 5004746 h 5151088"/>
              <a:gd name="connsiteX4" fmla="*/ 6862740 w 7009082"/>
              <a:gd name="connsiteY4" fmla="*/ 5151088 h 5151088"/>
              <a:gd name="connsiteX5" fmla="*/ 146342 w 7009082"/>
              <a:gd name="connsiteY5" fmla="*/ 5151088 h 5151088"/>
              <a:gd name="connsiteX6" fmla="*/ 0 w 7009082"/>
              <a:gd name="connsiteY6" fmla="*/ 5004746 h 5151088"/>
              <a:gd name="connsiteX7" fmla="*/ 0 w 7009082"/>
              <a:gd name="connsiteY7" fmla="*/ 146342 h 5151088"/>
              <a:gd name="connsiteX8" fmla="*/ 146342 w 7009082"/>
              <a:gd name="connsiteY8" fmla="*/ 0 h 5151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009082" h="5151088">
                <a:moveTo>
                  <a:pt x="146342" y="0"/>
                </a:moveTo>
                <a:lnTo>
                  <a:pt x="6862740" y="0"/>
                </a:lnTo>
                <a:cubicBezTo>
                  <a:pt x="6943562" y="0"/>
                  <a:pt x="7009082" y="65520"/>
                  <a:pt x="7009082" y="146342"/>
                </a:cubicBezTo>
                <a:lnTo>
                  <a:pt x="7009082" y="5004746"/>
                </a:lnTo>
                <a:cubicBezTo>
                  <a:pt x="7009082" y="5085568"/>
                  <a:pt x="6943562" y="5151088"/>
                  <a:pt x="6862740" y="5151088"/>
                </a:cubicBezTo>
                <a:lnTo>
                  <a:pt x="146342" y="5151088"/>
                </a:lnTo>
                <a:cubicBezTo>
                  <a:pt x="65520" y="5151088"/>
                  <a:pt x="0" y="5085568"/>
                  <a:pt x="0" y="5004746"/>
                </a:cubicBezTo>
                <a:lnTo>
                  <a:pt x="0" y="146342"/>
                </a:lnTo>
                <a:cubicBezTo>
                  <a:pt x="0" y="65520"/>
                  <a:pt x="65520" y="0"/>
                  <a:pt x="1463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CB568AD-FDB2-94AF-2867-FDF3E0D3F8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503643" y="495300"/>
            <a:ext cx="747466" cy="747466"/>
          </a:xfrm>
          <a:custGeom>
            <a:avLst/>
            <a:gdLst>
              <a:gd name="connsiteX0" fmla="*/ 373733 w 747466"/>
              <a:gd name="connsiteY0" fmla="*/ 0 h 747466"/>
              <a:gd name="connsiteX1" fmla="*/ 747466 w 747466"/>
              <a:gd name="connsiteY1" fmla="*/ 373733 h 747466"/>
              <a:gd name="connsiteX2" fmla="*/ 373733 w 747466"/>
              <a:gd name="connsiteY2" fmla="*/ 747466 h 747466"/>
              <a:gd name="connsiteX3" fmla="*/ 0 w 747466"/>
              <a:gd name="connsiteY3" fmla="*/ 373733 h 747466"/>
              <a:gd name="connsiteX4" fmla="*/ 373733 w 747466"/>
              <a:gd name="connsiteY4" fmla="*/ 0 h 74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466" h="747466">
                <a:moveTo>
                  <a:pt x="373733" y="0"/>
                </a:moveTo>
                <a:cubicBezTo>
                  <a:pt x="580140" y="0"/>
                  <a:pt x="747466" y="167326"/>
                  <a:pt x="747466" y="373733"/>
                </a:cubicBezTo>
                <a:cubicBezTo>
                  <a:pt x="747466" y="580140"/>
                  <a:pt x="580140" y="747466"/>
                  <a:pt x="373733" y="747466"/>
                </a:cubicBezTo>
                <a:cubicBezTo>
                  <a:pt x="167326" y="747466"/>
                  <a:pt x="0" y="580140"/>
                  <a:pt x="0" y="373733"/>
                </a:cubicBezTo>
                <a:cubicBezTo>
                  <a:pt x="0" y="167326"/>
                  <a:pt x="167326" y="0"/>
                  <a:pt x="3737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81E2586-4639-110D-CAAE-B3EA08138B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5800" y="502313"/>
            <a:ext cx="10886838" cy="3047510"/>
          </a:xfrm>
          <a:custGeom>
            <a:avLst/>
            <a:gdLst>
              <a:gd name="connsiteX0" fmla="*/ 0 w 10886838"/>
              <a:gd name="connsiteY0" fmla="*/ 0 h 3047510"/>
              <a:gd name="connsiteX1" fmla="*/ 10886838 w 10886838"/>
              <a:gd name="connsiteY1" fmla="*/ 0 h 3047510"/>
              <a:gd name="connsiteX2" fmla="*/ 10886838 w 10886838"/>
              <a:gd name="connsiteY2" fmla="*/ 3047510 h 3047510"/>
              <a:gd name="connsiteX3" fmla="*/ 0 w 10886838"/>
              <a:gd name="connsiteY3" fmla="*/ 3047510 h 3047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86838" h="3047510">
                <a:moveTo>
                  <a:pt x="0" y="0"/>
                </a:moveTo>
                <a:lnTo>
                  <a:pt x="10886838" y="0"/>
                </a:lnTo>
                <a:lnTo>
                  <a:pt x="10886838" y="3047510"/>
                </a:lnTo>
                <a:lnTo>
                  <a:pt x="0" y="30475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B8EA0FC-F77A-C60A-3011-4ECE96E41A4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27773" y="2690560"/>
            <a:ext cx="2026552" cy="2026552"/>
          </a:xfrm>
          <a:custGeom>
            <a:avLst/>
            <a:gdLst>
              <a:gd name="connsiteX0" fmla="*/ 1013276 w 2026552"/>
              <a:gd name="connsiteY0" fmla="*/ 0 h 2026552"/>
              <a:gd name="connsiteX1" fmla="*/ 2026552 w 2026552"/>
              <a:gd name="connsiteY1" fmla="*/ 1013276 h 2026552"/>
              <a:gd name="connsiteX2" fmla="*/ 1013276 w 2026552"/>
              <a:gd name="connsiteY2" fmla="*/ 2026552 h 2026552"/>
              <a:gd name="connsiteX3" fmla="*/ 0 w 2026552"/>
              <a:gd name="connsiteY3" fmla="*/ 1013276 h 2026552"/>
              <a:gd name="connsiteX4" fmla="*/ 1013276 w 2026552"/>
              <a:gd name="connsiteY4" fmla="*/ 0 h 202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26552" h="2026552">
                <a:moveTo>
                  <a:pt x="1013276" y="0"/>
                </a:moveTo>
                <a:cubicBezTo>
                  <a:pt x="1572893" y="0"/>
                  <a:pt x="2026552" y="453659"/>
                  <a:pt x="2026552" y="1013276"/>
                </a:cubicBezTo>
                <a:cubicBezTo>
                  <a:pt x="2026552" y="1572893"/>
                  <a:pt x="1572893" y="2026552"/>
                  <a:pt x="1013276" y="2026552"/>
                </a:cubicBezTo>
                <a:cubicBezTo>
                  <a:pt x="453659" y="2026552"/>
                  <a:pt x="0" y="1572893"/>
                  <a:pt x="0" y="1013276"/>
                </a:cubicBezTo>
                <a:cubicBezTo>
                  <a:pt x="0" y="453659"/>
                  <a:pt x="453659" y="0"/>
                  <a:pt x="101327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58B86C1-B58E-E78A-3B9B-D8B6C44145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503643" y="495300"/>
            <a:ext cx="747466" cy="747466"/>
          </a:xfrm>
          <a:custGeom>
            <a:avLst/>
            <a:gdLst>
              <a:gd name="connsiteX0" fmla="*/ 373733 w 747466"/>
              <a:gd name="connsiteY0" fmla="*/ 0 h 747466"/>
              <a:gd name="connsiteX1" fmla="*/ 747466 w 747466"/>
              <a:gd name="connsiteY1" fmla="*/ 373733 h 747466"/>
              <a:gd name="connsiteX2" fmla="*/ 373733 w 747466"/>
              <a:gd name="connsiteY2" fmla="*/ 747466 h 747466"/>
              <a:gd name="connsiteX3" fmla="*/ 0 w 747466"/>
              <a:gd name="connsiteY3" fmla="*/ 373733 h 747466"/>
              <a:gd name="connsiteX4" fmla="*/ 373733 w 747466"/>
              <a:gd name="connsiteY4" fmla="*/ 0 h 74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466" h="747466">
                <a:moveTo>
                  <a:pt x="373733" y="0"/>
                </a:moveTo>
                <a:cubicBezTo>
                  <a:pt x="580140" y="0"/>
                  <a:pt x="747466" y="167326"/>
                  <a:pt x="747466" y="373733"/>
                </a:cubicBezTo>
                <a:cubicBezTo>
                  <a:pt x="747466" y="580140"/>
                  <a:pt x="580140" y="747466"/>
                  <a:pt x="373733" y="747466"/>
                </a:cubicBezTo>
                <a:cubicBezTo>
                  <a:pt x="167326" y="747466"/>
                  <a:pt x="0" y="580140"/>
                  <a:pt x="0" y="373733"/>
                </a:cubicBezTo>
                <a:cubicBezTo>
                  <a:pt x="0" y="167326"/>
                  <a:pt x="167326" y="0"/>
                  <a:pt x="3737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75DE1F6-31C6-49BA-F299-58724CAAC1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28900" y="3127013"/>
            <a:ext cx="1110210" cy="1110210"/>
          </a:xfrm>
          <a:custGeom>
            <a:avLst/>
            <a:gdLst>
              <a:gd name="connsiteX0" fmla="*/ 555105 w 1110210"/>
              <a:gd name="connsiteY0" fmla="*/ 0 h 1110210"/>
              <a:gd name="connsiteX1" fmla="*/ 1110210 w 1110210"/>
              <a:gd name="connsiteY1" fmla="*/ 555105 h 1110210"/>
              <a:gd name="connsiteX2" fmla="*/ 555105 w 1110210"/>
              <a:gd name="connsiteY2" fmla="*/ 1110210 h 1110210"/>
              <a:gd name="connsiteX3" fmla="*/ 0 w 1110210"/>
              <a:gd name="connsiteY3" fmla="*/ 555105 h 1110210"/>
              <a:gd name="connsiteX4" fmla="*/ 555105 w 1110210"/>
              <a:gd name="connsiteY4" fmla="*/ 0 h 1110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0210" h="1110210">
                <a:moveTo>
                  <a:pt x="555105" y="0"/>
                </a:moveTo>
                <a:cubicBezTo>
                  <a:pt x="861681" y="0"/>
                  <a:pt x="1110210" y="248529"/>
                  <a:pt x="1110210" y="555105"/>
                </a:cubicBezTo>
                <a:cubicBezTo>
                  <a:pt x="1110210" y="861681"/>
                  <a:pt x="861681" y="1110210"/>
                  <a:pt x="555105" y="1110210"/>
                </a:cubicBezTo>
                <a:cubicBezTo>
                  <a:pt x="248529" y="1110210"/>
                  <a:pt x="0" y="861681"/>
                  <a:pt x="0" y="555105"/>
                </a:cubicBezTo>
                <a:cubicBezTo>
                  <a:pt x="0" y="248529"/>
                  <a:pt x="248529" y="0"/>
                  <a:pt x="555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6F2B9AE3-B4E4-E52C-050C-D15F8EB810B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37363" y="3127013"/>
            <a:ext cx="1110210" cy="1110210"/>
          </a:xfrm>
          <a:custGeom>
            <a:avLst/>
            <a:gdLst>
              <a:gd name="connsiteX0" fmla="*/ 555105 w 1110210"/>
              <a:gd name="connsiteY0" fmla="*/ 0 h 1110210"/>
              <a:gd name="connsiteX1" fmla="*/ 1110210 w 1110210"/>
              <a:gd name="connsiteY1" fmla="*/ 555105 h 1110210"/>
              <a:gd name="connsiteX2" fmla="*/ 555105 w 1110210"/>
              <a:gd name="connsiteY2" fmla="*/ 1110210 h 1110210"/>
              <a:gd name="connsiteX3" fmla="*/ 0 w 1110210"/>
              <a:gd name="connsiteY3" fmla="*/ 555105 h 1110210"/>
              <a:gd name="connsiteX4" fmla="*/ 555105 w 1110210"/>
              <a:gd name="connsiteY4" fmla="*/ 0 h 1110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0210" h="1110210">
                <a:moveTo>
                  <a:pt x="555105" y="0"/>
                </a:moveTo>
                <a:cubicBezTo>
                  <a:pt x="861681" y="0"/>
                  <a:pt x="1110210" y="248529"/>
                  <a:pt x="1110210" y="555105"/>
                </a:cubicBezTo>
                <a:cubicBezTo>
                  <a:pt x="1110210" y="861681"/>
                  <a:pt x="861681" y="1110210"/>
                  <a:pt x="555105" y="1110210"/>
                </a:cubicBezTo>
                <a:cubicBezTo>
                  <a:pt x="248529" y="1110210"/>
                  <a:pt x="0" y="861681"/>
                  <a:pt x="0" y="555105"/>
                </a:cubicBezTo>
                <a:cubicBezTo>
                  <a:pt x="0" y="248529"/>
                  <a:pt x="248529" y="0"/>
                  <a:pt x="555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59A9D21-F8C2-A391-F48F-692F5E89E4B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28900" y="4955813"/>
            <a:ext cx="1110210" cy="1110210"/>
          </a:xfrm>
          <a:custGeom>
            <a:avLst/>
            <a:gdLst>
              <a:gd name="connsiteX0" fmla="*/ 555105 w 1110210"/>
              <a:gd name="connsiteY0" fmla="*/ 0 h 1110210"/>
              <a:gd name="connsiteX1" fmla="*/ 1110210 w 1110210"/>
              <a:gd name="connsiteY1" fmla="*/ 555105 h 1110210"/>
              <a:gd name="connsiteX2" fmla="*/ 555105 w 1110210"/>
              <a:gd name="connsiteY2" fmla="*/ 1110210 h 1110210"/>
              <a:gd name="connsiteX3" fmla="*/ 0 w 1110210"/>
              <a:gd name="connsiteY3" fmla="*/ 555105 h 1110210"/>
              <a:gd name="connsiteX4" fmla="*/ 555105 w 1110210"/>
              <a:gd name="connsiteY4" fmla="*/ 0 h 1110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0210" h="1110210">
                <a:moveTo>
                  <a:pt x="555105" y="0"/>
                </a:moveTo>
                <a:cubicBezTo>
                  <a:pt x="861681" y="0"/>
                  <a:pt x="1110210" y="248529"/>
                  <a:pt x="1110210" y="555105"/>
                </a:cubicBezTo>
                <a:cubicBezTo>
                  <a:pt x="1110210" y="861681"/>
                  <a:pt x="861681" y="1110210"/>
                  <a:pt x="555105" y="1110210"/>
                </a:cubicBezTo>
                <a:cubicBezTo>
                  <a:pt x="248529" y="1110210"/>
                  <a:pt x="0" y="861681"/>
                  <a:pt x="0" y="555105"/>
                </a:cubicBezTo>
                <a:cubicBezTo>
                  <a:pt x="0" y="248529"/>
                  <a:pt x="248529" y="0"/>
                  <a:pt x="555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14EBF601-5EFB-D27E-BA9D-3B9C18901E9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63" y="4955813"/>
            <a:ext cx="1110210" cy="1110210"/>
          </a:xfrm>
          <a:custGeom>
            <a:avLst/>
            <a:gdLst>
              <a:gd name="connsiteX0" fmla="*/ 555105 w 1110210"/>
              <a:gd name="connsiteY0" fmla="*/ 0 h 1110210"/>
              <a:gd name="connsiteX1" fmla="*/ 1110210 w 1110210"/>
              <a:gd name="connsiteY1" fmla="*/ 555105 h 1110210"/>
              <a:gd name="connsiteX2" fmla="*/ 555105 w 1110210"/>
              <a:gd name="connsiteY2" fmla="*/ 1110210 h 1110210"/>
              <a:gd name="connsiteX3" fmla="*/ 0 w 1110210"/>
              <a:gd name="connsiteY3" fmla="*/ 555105 h 1110210"/>
              <a:gd name="connsiteX4" fmla="*/ 555105 w 1110210"/>
              <a:gd name="connsiteY4" fmla="*/ 0 h 1110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0210" h="1110210">
                <a:moveTo>
                  <a:pt x="555105" y="0"/>
                </a:moveTo>
                <a:cubicBezTo>
                  <a:pt x="861681" y="0"/>
                  <a:pt x="1110210" y="248529"/>
                  <a:pt x="1110210" y="555105"/>
                </a:cubicBezTo>
                <a:cubicBezTo>
                  <a:pt x="1110210" y="861681"/>
                  <a:pt x="861681" y="1110210"/>
                  <a:pt x="555105" y="1110210"/>
                </a:cubicBezTo>
                <a:cubicBezTo>
                  <a:pt x="248529" y="1110210"/>
                  <a:pt x="0" y="861681"/>
                  <a:pt x="0" y="555105"/>
                </a:cubicBezTo>
                <a:cubicBezTo>
                  <a:pt x="0" y="248529"/>
                  <a:pt x="248529" y="0"/>
                  <a:pt x="555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798175D-ADC4-0F6C-82F1-573282FFEE8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42832" y="1237864"/>
            <a:ext cx="514826" cy="514826"/>
          </a:xfrm>
          <a:custGeom>
            <a:avLst/>
            <a:gdLst>
              <a:gd name="connsiteX0" fmla="*/ 257413 w 514826"/>
              <a:gd name="connsiteY0" fmla="*/ 0 h 514826"/>
              <a:gd name="connsiteX1" fmla="*/ 514826 w 514826"/>
              <a:gd name="connsiteY1" fmla="*/ 257413 h 514826"/>
              <a:gd name="connsiteX2" fmla="*/ 257413 w 514826"/>
              <a:gd name="connsiteY2" fmla="*/ 514826 h 514826"/>
              <a:gd name="connsiteX3" fmla="*/ 0 w 514826"/>
              <a:gd name="connsiteY3" fmla="*/ 257413 h 514826"/>
              <a:gd name="connsiteX4" fmla="*/ 257413 w 514826"/>
              <a:gd name="connsiteY4" fmla="*/ 0 h 51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826" h="514826">
                <a:moveTo>
                  <a:pt x="257413" y="0"/>
                </a:moveTo>
                <a:cubicBezTo>
                  <a:pt x="399578" y="0"/>
                  <a:pt x="514826" y="115248"/>
                  <a:pt x="514826" y="257413"/>
                </a:cubicBezTo>
                <a:cubicBezTo>
                  <a:pt x="514826" y="399578"/>
                  <a:pt x="399578" y="514826"/>
                  <a:pt x="257413" y="514826"/>
                </a:cubicBezTo>
                <a:cubicBezTo>
                  <a:pt x="115248" y="514826"/>
                  <a:pt x="0" y="399578"/>
                  <a:pt x="0" y="257413"/>
                </a:cubicBezTo>
                <a:cubicBezTo>
                  <a:pt x="0" y="115248"/>
                  <a:pt x="115248" y="0"/>
                  <a:pt x="2574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CE13DD0-E33F-6274-79ED-C3ECEB826E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5632" y="1237864"/>
            <a:ext cx="514826" cy="514826"/>
          </a:xfrm>
          <a:custGeom>
            <a:avLst/>
            <a:gdLst>
              <a:gd name="connsiteX0" fmla="*/ 257413 w 514826"/>
              <a:gd name="connsiteY0" fmla="*/ 0 h 514826"/>
              <a:gd name="connsiteX1" fmla="*/ 514826 w 514826"/>
              <a:gd name="connsiteY1" fmla="*/ 257413 h 514826"/>
              <a:gd name="connsiteX2" fmla="*/ 257413 w 514826"/>
              <a:gd name="connsiteY2" fmla="*/ 514826 h 514826"/>
              <a:gd name="connsiteX3" fmla="*/ 0 w 514826"/>
              <a:gd name="connsiteY3" fmla="*/ 257413 h 514826"/>
              <a:gd name="connsiteX4" fmla="*/ 257413 w 514826"/>
              <a:gd name="connsiteY4" fmla="*/ 0 h 51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826" h="514826">
                <a:moveTo>
                  <a:pt x="257413" y="0"/>
                </a:moveTo>
                <a:cubicBezTo>
                  <a:pt x="399578" y="0"/>
                  <a:pt x="514826" y="115248"/>
                  <a:pt x="514826" y="257413"/>
                </a:cubicBezTo>
                <a:cubicBezTo>
                  <a:pt x="514826" y="399578"/>
                  <a:pt x="399578" y="514826"/>
                  <a:pt x="257413" y="514826"/>
                </a:cubicBezTo>
                <a:cubicBezTo>
                  <a:pt x="115248" y="514826"/>
                  <a:pt x="0" y="399578"/>
                  <a:pt x="0" y="257413"/>
                </a:cubicBezTo>
                <a:cubicBezTo>
                  <a:pt x="0" y="115248"/>
                  <a:pt x="115248" y="0"/>
                  <a:pt x="2574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663AE0F3-6422-68EE-6412-F467D556925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15232" y="2276137"/>
            <a:ext cx="4827587" cy="3547872"/>
          </a:xfrm>
          <a:custGeom>
            <a:avLst/>
            <a:gdLst>
              <a:gd name="connsiteX0" fmla="*/ 100795 w 4827587"/>
              <a:gd name="connsiteY0" fmla="*/ 0 h 3547872"/>
              <a:gd name="connsiteX1" fmla="*/ 4726792 w 4827587"/>
              <a:gd name="connsiteY1" fmla="*/ 0 h 3547872"/>
              <a:gd name="connsiteX2" fmla="*/ 4827587 w 4827587"/>
              <a:gd name="connsiteY2" fmla="*/ 100795 h 3547872"/>
              <a:gd name="connsiteX3" fmla="*/ 4827587 w 4827587"/>
              <a:gd name="connsiteY3" fmla="*/ 3447077 h 3547872"/>
              <a:gd name="connsiteX4" fmla="*/ 4726792 w 4827587"/>
              <a:gd name="connsiteY4" fmla="*/ 3547872 h 3547872"/>
              <a:gd name="connsiteX5" fmla="*/ 100795 w 4827587"/>
              <a:gd name="connsiteY5" fmla="*/ 3547872 h 3547872"/>
              <a:gd name="connsiteX6" fmla="*/ 0 w 4827587"/>
              <a:gd name="connsiteY6" fmla="*/ 3447077 h 3547872"/>
              <a:gd name="connsiteX7" fmla="*/ 0 w 4827587"/>
              <a:gd name="connsiteY7" fmla="*/ 100795 h 3547872"/>
              <a:gd name="connsiteX8" fmla="*/ 100795 w 4827587"/>
              <a:gd name="connsiteY8" fmla="*/ 0 h 354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27587" h="3547872">
                <a:moveTo>
                  <a:pt x="100795" y="0"/>
                </a:moveTo>
                <a:lnTo>
                  <a:pt x="4726792" y="0"/>
                </a:lnTo>
                <a:cubicBezTo>
                  <a:pt x="4782460" y="0"/>
                  <a:pt x="4827587" y="45127"/>
                  <a:pt x="4827587" y="100795"/>
                </a:cubicBezTo>
                <a:lnTo>
                  <a:pt x="4827587" y="3447077"/>
                </a:lnTo>
                <a:cubicBezTo>
                  <a:pt x="4827587" y="3502745"/>
                  <a:pt x="4782460" y="3547872"/>
                  <a:pt x="4726792" y="3547872"/>
                </a:cubicBezTo>
                <a:lnTo>
                  <a:pt x="100795" y="3547872"/>
                </a:lnTo>
                <a:cubicBezTo>
                  <a:pt x="45127" y="3547872"/>
                  <a:pt x="0" y="3502745"/>
                  <a:pt x="0" y="3447077"/>
                </a:cubicBezTo>
                <a:lnTo>
                  <a:pt x="0" y="100795"/>
                </a:lnTo>
                <a:cubicBezTo>
                  <a:pt x="0" y="45127"/>
                  <a:pt x="45127" y="0"/>
                  <a:pt x="10079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B5BE0AB-4E98-6387-FBE1-AE49BF9727B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52432" y="2276137"/>
            <a:ext cx="4827587" cy="3547872"/>
          </a:xfrm>
          <a:custGeom>
            <a:avLst/>
            <a:gdLst>
              <a:gd name="connsiteX0" fmla="*/ 100795 w 4827587"/>
              <a:gd name="connsiteY0" fmla="*/ 0 h 3547872"/>
              <a:gd name="connsiteX1" fmla="*/ 4726792 w 4827587"/>
              <a:gd name="connsiteY1" fmla="*/ 0 h 3547872"/>
              <a:gd name="connsiteX2" fmla="*/ 4827587 w 4827587"/>
              <a:gd name="connsiteY2" fmla="*/ 100795 h 3547872"/>
              <a:gd name="connsiteX3" fmla="*/ 4827587 w 4827587"/>
              <a:gd name="connsiteY3" fmla="*/ 3447077 h 3547872"/>
              <a:gd name="connsiteX4" fmla="*/ 4726792 w 4827587"/>
              <a:gd name="connsiteY4" fmla="*/ 3547872 h 3547872"/>
              <a:gd name="connsiteX5" fmla="*/ 100795 w 4827587"/>
              <a:gd name="connsiteY5" fmla="*/ 3547872 h 3547872"/>
              <a:gd name="connsiteX6" fmla="*/ 0 w 4827587"/>
              <a:gd name="connsiteY6" fmla="*/ 3447077 h 3547872"/>
              <a:gd name="connsiteX7" fmla="*/ 0 w 4827587"/>
              <a:gd name="connsiteY7" fmla="*/ 100795 h 3547872"/>
              <a:gd name="connsiteX8" fmla="*/ 100795 w 4827587"/>
              <a:gd name="connsiteY8" fmla="*/ 0 h 354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27587" h="3547872">
                <a:moveTo>
                  <a:pt x="100795" y="0"/>
                </a:moveTo>
                <a:lnTo>
                  <a:pt x="4726792" y="0"/>
                </a:lnTo>
                <a:cubicBezTo>
                  <a:pt x="4782460" y="0"/>
                  <a:pt x="4827587" y="45127"/>
                  <a:pt x="4827587" y="100795"/>
                </a:cubicBezTo>
                <a:lnTo>
                  <a:pt x="4827587" y="3447077"/>
                </a:lnTo>
                <a:cubicBezTo>
                  <a:pt x="4827587" y="3502745"/>
                  <a:pt x="4782460" y="3547872"/>
                  <a:pt x="4726792" y="3547872"/>
                </a:cubicBezTo>
                <a:lnTo>
                  <a:pt x="100795" y="3547872"/>
                </a:lnTo>
                <a:cubicBezTo>
                  <a:pt x="45127" y="3547872"/>
                  <a:pt x="0" y="3502745"/>
                  <a:pt x="0" y="3447077"/>
                </a:cubicBezTo>
                <a:lnTo>
                  <a:pt x="0" y="100795"/>
                </a:lnTo>
                <a:cubicBezTo>
                  <a:pt x="0" y="45127"/>
                  <a:pt x="45127" y="0"/>
                  <a:pt x="10079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1B74F14F-7EEB-2A75-C0A2-70FD85873C3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1894" y="495300"/>
            <a:ext cx="747466" cy="747466"/>
          </a:xfrm>
          <a:custGeom>
            <a:avLst/>
            <a:gdLst>
              <a:gd name="connsiteX0" fmla="*/ 373733 w 747466"/>
              <a:gd name="connsiteY0" fmla="*/ 0 h 747466"/>
              <a:gd name="connsiteX1" fmla="*/ 747466 w 747466"/>
              <a:gd name="connsiteY1" fmla="*/ 373733 h 747466"/>
              <a:gd name="connsiteX2" fmla="*/ 373733 w 747466"/>
              <a:gd name="connsiteY2" fmla="*/ 747466 h 747466"/>
              <a:gd name="connsiteX3" fmla="*/ 0 w 747466"/>
              <a:gd name="connsiteY3" fmla="*/ 373733 h 747466"/>
              <a:gd name="connsiteX4" fmla="*/ 373733 w 747466"/>
              <a:gd name="connsiteY4" fmla="*/ 0 h 74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466" h="747466">
                <a:moveTo>
                  <a:pt x="373733" y="0"/>
                </a:moveTo>
                <a:cubicBezTo>
                  <a:pt x="580140" y="0"/>
                  <a:pt x="747466" y="167326"/>
                  <a:pt x="747466" y="373733"/>
                </a:cubicBezTo>
                <a:cubicBezTo>
                  <a:pt x="747466" y="580140"/>
                  <a:pt x="580140" y="747466"/>
                  <a:pt x="373733" y="747466"/>
                </a:cubicBezTo>
                <a:cubicBezTo>
                  <a:pt x="167326" y="747466"/>
                  <a:pt x="0" y="580140"/>
                  <a:pt x="0" y="373733"/>
                </a:cubicBezTo>
                <a:cubicBezTo>
                  <a:pt x="0" y="167326"/>
                  <a:pt x="167326" y="0"/>
                  <a:pt x="3737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905B473-4CD8-1AA0-E051-3A3ED2CEEB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7300" y="2269765"/>
            <a:ext cx="4816684" cy="2021629"/>
          </a:xfrm>
          <a:custGeom>
            <a:avLst/>
            <a:gdLst>
              <a:gd name="connsiteX0" fmla="*/ 221059 w 4816684"/>
              <a:gd name="connsiteY0" fmla="*/ 0 h 2021629"/>
              <a:gd name="connsiteX1" fmla="*/ 4816684 w 4816684"/>
              <a:gd name="connsiteY1" fmla="*/ 0 h 2021629"/>
              <a:gd name="connsiteX2" fmla="*/ 4816684 w 4816684"/>
              <a:gd name="connsiteY2" fmla="*/ 2021629 h 2021629"/>
              <a:gd name="connsiteX3" fmla="*/ 0 w 4816684"/>
              <a:gd name="connsiteY3" fmla="*/ 2021629 h 2021629"/>
              <a:gd name="connsiteX4" fmla="*/ 0 w 4816684"/>
              <a:gd name="connsiteY4" fmla="*/ 221059 h 2021629"/>
              <a:gd name="connsiteX5" fmla="*/ 221059 w 4816684"/>
              <a:gd name="connsiteY5" fmla="*/ 0 h 202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16684" h="2021629">
                <a:moveTo>
                  <a:pt x="221059" y="0"/>
                </a:moveTo>
                <a:lnTo>
                  <a:pt x="4816684" y="0"/>
                </a:lnTo>
                <a:lnTo>
                  <a:pt x="4816684" y="2021629"/>
                </a:lnTo>
                <a:lnTo>
                  <a:pt x="0" y="2021629"/>
                </a:lnTo>
                <a:lnTo>
                  <a:pt x="0" y="221059"/>
                </a:lnTo>
                <a:cubicBezTo>
                  <a:pt x="0" y="98971"/>
                  <a:pt x="98971" y="0"/>
                  <a:pt x="2210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B994F94-E861-92B9-F699-D9105959EB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18016" y="2269765"/>
            <a:ext cx="4816684" cy="2021629"/>
          </a:xfrm>
          <a:custGeom>
            <a:avLst/>
            <a:gdLst>
              <a:gd name="connsiteX0" fmla="*/ 0 w 4816684"/>
              <a:gd name="connsiteY0" fmla="*/ 0 h 2021629"/>
              <a:gd name="connsiteX1" fmla="*/ 4595625 w 4816684"/>
              <a:gd name="connsiteY1" fmla="*/ 0 h 2021629"/>
              <a:gd name="connsiteX2" fmla="*/ 4816684 w 4816684"/>
              <a:gd name="connsiteY2" fmla="*/ 221059 h 2021629"/>
              <a:gd name="connsiteX3" fmla="*/ 4816684 w 4816684"/>
              <a:gd name="connsiteY3" fmla="*/ 2021629 h 2021629"/>
              <a:gd name="connsiteX4" fmla="*/ 0 w 4816684"/>
              <a:gd name="connsiteY4" fmla="*/ 2021629 h 202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16684" h="2021629">
                <a:moveTo>
                  <a:pt x="0" y="0"/>
                </a:moveTo>
                <a:lnTo>
                  <a:pt x="4595625" y="0"/>
                </a:lnTo>
                <a:cubicBezTo>
                  <a:pt x="4717713" y="0"/>
                  <a:pt x="4816684" y="98971"/>
                  <a:pt x="4816684" y="221059"/>
                </a:cubicBezTo>
                <a:lnTo>
                  <a:pt x="4816684" y="2021629"/>
                </a:lnTo>
                <a:lnTo>
                  <a:pt x="0" y="20216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48034D3-86F5-1723-0E73-00A3B2E7ED6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57300" y="4335426"/>
            <a:ext cx="4816684" cy="2027275"/>
          </a:xfrm>
          <a:custGeom>
            <a:avLst/>
            <a:gdLst>
              <a:gd name="connsiteX0" fmla="*/ 0 w 4816684"/>
              <a:gd name="connsiteY0" fmla="*/ 0 h 2027275"/>
              <a:gd name="connsiteX1" fmla="*/ 4816684 w 4816684"/>
              <a:gd name="connsiteY1" fmla="*/ 0 h 2027275"/>
              <a:gd name="connsiteX2" fmla="*/ 4816684 w 4816684"/>
              <a:gd name="connsiteY2" fmla="*/ 2027275 h 2027275"/>
              <a:gd name="connsiteX3" fmla="*/ 221059 w 4816684"/>
              <a:gd name="connsiteY3" fmla="*/ 2027275 h 2027275"/>
              <a:gd name="connsiteX4" fmla="*/ 0 w 4816684"/>
              <a:gd name="connsiteY4" fmla="*/ 1806216 h 202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16684" h="2027275">
                <a:moveTo>
                  <a:pt x="0" y="0"/>
                </a:moveTo>
                <a:lnTo>
                  <a:pt x="4816684" y="0"/>
                </a:lnTo>
                <a:lnTo>
                  <a:pt x="4816684" y="2027275"/>
                </a:lnTo>
                <a:lnTo>
                  <a:pt x="221059" y="2027275"/>
                </a:lnTo>
                <a:cubicBezTo>
                  <a:pt x="98971" y="2027275"/>
                  <a:pt x="0" y="1928304"/>
                  <a:pt x="0" y="180621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EB3F717F-35A9-4F50-30C8-97FA5C53D8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18016" y="4335426"/>
            <a:ext cx="4816684" cy="2027275"/>
          </a:xfrm>
          <a:custGeom>
            <a:avLst/>
            <a:gdLst>
              <a:gd name="connsiteX0" fmla="*/ 0 w 4816684"/>
              <a:gd name="connsiteY0" fmla="*/ 0 h 2027275"/>
              <a:gd name="connsiteX1" fmla="*/ 4816684 w 4816684"/>
              <a:gd name="connsiteY1" fmla="*/ 0 h 2027275"/>
              <a:gd name="connsiteX2" fmla="*/ 4816684 w 4816684"/>
              <a:gd name="connsiteY2" fmla="*/ 1806216 h 2027275"/>
              <a:gd name="connsiteX3" fmla="*/ 4595625 w 4816684"/>
              <a:gd name="connsiteY3" fmla="*/ 2027275 h 2027275"/>
              <a:gd name="connsiteX4" fmla="*/ 0 w 4816684"/>
              <a:gd name="connsiteY4" fmla="*/ 2027275 h 202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16684" h="2027275">
                <a:moveTo>
                  <a:pt x="0" y="0"/>
                </a:moveTo>
                <a:lnTo>
                  <a:pt x="4816684" y="0"/>
                </a:lnTo>
                <a:lnTo>
                  <a:pt x="4816684" y="1806216"/>
                </a:lnTo>
                <a:cubicBezTo>
                  <a:pt x="4816684" y="1928304"/>
                  <a:pt x="4717713" y="2027275"/>
                  <a:pt x="4595625" y="2027275"/>
                </a:cubicBezTo>
                <a:lnTo>
                  <a:pt x="0" y="20272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16-12-2023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16-12-2023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http/cs.stanford.edu/people/alecmgo/papers/TwitterDistantSupervision09.pdf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9B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raphic 142">
            <a:extLst>
              <a:ext uri="{FF2B5EF4-FFF2-40B4-BE49-F238E27FC236}">
                <a16:creationId xmlns:a16="http://schemas.microsoft.com/office/drawing/2014/main" id="{C2F78FDA-8951-9337-F133-D37FB295F549}"/>
              </a:ext>
            </a:extLst>
          </p:cNvPr>
          <p:cNvSpPr/>
          <p:nvPr/>
        </p:nvSpPr>
        <p:spPr>
          <a:xfrm>
            <a:off x="5105401" y="2624143"/>
            <a:ext cx="1981200" cy="1609714"/>
          </a:xfrm>
          <a:custGeom>
            <a:avLst/>
            <a:gdLst>
              <a:gd name="connsiteX0" fmla="*/ 4876800 w 4876800"/>
              <a:gd name="connsiteY0" fmla="*/ 469087 h 3962400"/>
              <a:gd name="connsiteX1" fmla="*/ 4300728 w 4876800"/>
              <a:gd name="connsiteY1" fmla="*/ 626974 h 3962400"/>
              <a:gd name="connsiteX2" fmla="*/ 4740555 w 4876800"/>
              <a:gd name="connsiteY2" fmla="*/ 74371 h 3962400"/>
              <a:gd name="connsiteX3" fmla="*/ 4106570 w 4876800"/>
              <a:gd name="connsiteY3" fmla="*/ 316382 h 3962400"/>
              <a:gd name="connsiteX4" fmla="*/ 3376270 w 4876800"/>
              <a:gd name="connsiteY4" fmla="*/ 0 h 3962400"/>
              <a:gd name="connsiteX5" fmla="*/ 2377135 w 4876800"/>
              <a:gd name="connsiteY5" fmla="*/ 1000049 h 3962400"/>
              <a:gd name="connsiteX6" fmla="*/ 2400300 w 4876800"/>
              <a:gd name="connsiteY6" fmla="*/ 1228039 h 3962400"/>
              <a:gd name="connsiteX7" fmla="*/ 339547 w 4876800"/>
              <a:gd name="connsiteY7" fmla="*/ 182270 h 3962400"/>
              <a:gd name="connsiteX8" fmla="*/ 202692 w 4876800"/>
              <a:gd name="connsiteY8" fmla="*/ 687629 h 3962400"/>
              <a:gd name="connsiteX9" fmla="*/ 646786 w 4876800"/>
              <a:gd name="connsiteY9" fmla="*/ 1518514 h 3962400"/>
              <a:gd name="connsiteX10" fmla="*/ 195072 w 4876800"/>
              <a:gd name="connsiteY10" fmla="*/ 1395374 h 3962400"/>
              <a:gd name="connsiteX11" fmla="*/ 195072 w 4876800"/>
              <a:gd name="connsiteY11" fmla="*/ 1406347 h 3962400"/>
              <a:gd name="connsiteX12" fmla="*/ 996086 w 4876800"/>
              <a:gd name="connsiteY12" fmla="*/ 2388718 h 3962400"/>
              <a:gd name="connsiteX13" fmla="*/ 733958 w 4876800"/>
              <a:gd name="connsiteY13" fmla="*/ 2421636 h 3962400"/>
              <a:gd name="connsiteX14" fmla="*/ 544678 w 4876800"/>
              <a:gd name="connsiteY14" fmla="*/ 2404567 h 3962400"/>
              <a:gd name="connsiteX15" fmla="*/ 1478890 w 4876800"/>
              <a:gd name="connsiteY15" fmla="*/ 3101035 h 3962400"/>
              <a:gd name="connsiteX16" fmla="*/ 239268 w 4876800"/>
              <a:gd name="connsiteY16" fmla="*/ 3527451 h 3962400"/>
              <a:gd name="connsiteX17" fmla="*/ 0 w 4876800"/>
              <a:gd name="connsiteY17" fmla="*/ 3513734 h 3962400"/>
              <a:gd name="connsiteX18" fmla="*/ 1533754 w 4876800"/>
              <a:gd name="connsiteY18" fmla="*/ 3962400 h 3962400"/>
              <a:gd name="connsiteX19" fmla="*/ 4379367 w 4876800"/>
              <a:gd name="connsiteY19" fmla="*/ 1117397 h 3962400"/>
              <a:gd name="connsiteX20" fmla="*/ 4375709 w 4876800"/>
              <a:gd name="connsiteY20" fmla="*/ 988162 h 3962400"/>
              <a:gd name="connsiteX21" fmla="*/ 4876800 w 4876800"/>
              <a:gd name="connsiteY21" fmla="*/ 469087 h 396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876800" h="3962400">
                <a:moveTo>
                  <a:pt x="4876800" y="469087"/>
                </a:moveTo>
                <a:cubicBezTo>
                  <a:pt x="4695444" y="548640"/>
                  <a:pt x="4502201" y="601370"/>
                  <a:pt x="4300728" y="626974"/>
                </a:cubicBezTo>
                <a:cubicBezTo>
                  <a:pt x="4507992" y="503225"/>
                  <a:pt x="4666183" y="308762"/>
                  <a:pt x="4740555" y="74371"/>
                </a:cubicBezTo>
                <a:cubicBezTo>
                  <a:pt x="4547311" y="189586"/>
                  <a:pt x="4333951" y="270967"/>
                  <a:pt x="4106570" y="316382"/>
                </a:cubicBezTo>
                <a:cubicBezTo>
                  <a:pt x="3923081" y="121006"/>
                  <a:pt x="3661562" y="0"/>
                  <a:pt x="3376270" y="0"/>
                </a:cubicBezTo>
                <a:cubicBezTo>
                  <a:pt x="2822753" y="0"/>
                  <a:pt x="2377135" y="449275"/>
                  <a:pt x="2377135" y="1000049"/>
                </a:cubicBezTo>
                <a:cubicBezTo>
                  <a:pt x="2377135" y="1079297"/>
                  <a:pt x="2383841" y="1155497"/>
                  <a:pt x="2400300" y="1228039"/>
                </a:cubicBezTo>
                <a:cubicBezTo>
                  <a:pt x="1569110" y="1187501"/>
                  <a:pt x="833628" y="789127"/>
                  <a:pt x="339547" y="182270"/>
                </a:cubicBezTo>
                <a:cubicBezTo>
                  <a:pt x="253289" y="331927"/>
                  <a:pt x="202692" y="503225"/>
                  <a:pt x="202692" y="687629"/>
                </a:cubicBezTo>
                <a:cubicBezTo>
                  <a:pt x="202692" y="1033882"/>
                  <a:pt x="381000" y="1340815"/>
                  <a:pt x="646786" y="1518514"/>
                </a:cubicBezTo>
                <a:cubicBezTo>
                  <a:pt x="486156" y="1515466"/>
                  <a:pt x="328574" y="1468831"/>
                  <a:pt x="195072" y="1395374"/>
                </a:cubicBezTo>
                <a:cubicBezTo>
                  <a:pt x="195072" y="1398422"/>
                  <a:pt x="195072" y="1402385"/>
                  <a:pt x="195072" y="1406347"/>
                </a:cubicBezTo>
                <a:cubicBezTo>
                  <a:pt x="195072" y="1892199"/>
                  <a:pt x="541630" y="2295754"/>
                  <a:pt x="996086" y="2388718"/>
                </a:cubicBezTo>
                <a:cubicBezTo>
                  <a:pt x="914705" y="2410968"/>
                  <a:pt x="826008" y="2421636"/>
                  <a:pt x="733958" y="2421636"/>
                </a:cubicBezTo>
                <a:cubicBezTo>
                  <a:pt x="669950" y="2421636"/>
                  <a:pt x="605333" y="2417978"/>
                  <a:pt x="544678" y="2404567"/>
                </a:cubicBezTo>
                <a:cubicBezTo>
                  <a:pt x="674218" y="2800502"/>
                  <a:pt x="1041806" y="3091586"/>
                  <a:pt x="1478890" y="3101035"/>
                </a:cubicBezTo>
                <a:cubicBezTo>
                  <a:pt x="1138733" y="3367126"/>
                  <a:pt x="706831" y="3527451"/>
                  <a:pt x="239268" y="3527451"/>
                </a:cubicBezTo>
                <a:cubicBezTo>
                  <a:pt x="157277" y="3527451"/>
                  <a:pt x="78638" y="3523793"/>
                  <a:pt x="0" y="3513734"/>
                </a:cubicBezTo>
                <a:cubicBezTo>
                  <a:pt x="442874" y="3799332"/>
                  <a:pt x="967740" y="3962400"/>
                  <a:pt x="1533754" y="3962400"/>
                </a:cubicBezTo>
                <a:cubicBezTo>
                  <a:pt x="3373526" y="3962400"/>
                  <a:pt x="4379367" y="2438400"/>
                  <a:pt x="4379367" y="1117397"/>
                </a:cubicBezTo>
                <a:cubicBezTo>
                  <a:pt x="4379367" y="1073201"/>
                  <a:pt x="4377843" y="1030529"/>
                  <a:pt x="4375709" y="988162"/>
                </a:cubicBezTo>
                <a:cubicBezTo>
                  <a:pt x="4574134" y="847344"/>
                  <a:pt x="4740859" y="671474"/>
                  <a:pt x="4876800" y="4690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6B346B-F5EF-766D-8402-3AC3D293F245}"/>
              </a:ext>
            </a:extLst>
          </p:cNvPr>
          <p:cNvSpPr/>
          <p:nvPr/>
        </p:nvSpPr>
        <p:spPr>
          <a:xfrm>
            <a:off x="945523" y="167864"/>
            <a:ext cx="1054012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Sentiment Analysis On Twitter Data </a:t>
            </a:r>
          </a:p>
          <a:p>
            <a:pPr algn="ctr"/>
            <a:r>
              <a:rPr 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(</a:t>
            </a:r>
            <a:r>
              <a:rPr 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Using NLP)</a:t>
            </a:r>
          </a:p>
        </p:txBody>
      </p:sp>
    </p:spTree>
    <p:extLst>
      <p:ext uri="{BB962C8B-B14F-4D97-AF65-F5344CB8AC3E}">
        <p14:creationId xmlns:p14="http://schemas.microsoft.com/office/powerpoint/2010/main" val="3863501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9B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8354BD-C3F3-8CCE-7627-056E5828E145}"/>
              </a:ext>
            </a:extLst>
          </p:cNvPr>
          <p:cNvSpPr txBox="1"/>
          <p:nvPr/>
        </p:nvSpPr>
        <p:spPr>
          <a:xfrm>
            <a:off x="4774165" y="2921168"/>
            <a:ext cx="26436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Segoe UI Semibold" panose="020B0702040204020203" pitchFamily="34" charset="0"/>
                <a:ea typeface="Inter" panose="02000503000000020004" pitchFamily="2" charset="0"/>
                <a:cs typeface="Segoe UI Semibold" panose="020B0702040204020203" pitchFamily="34" charset="0"/>
              </a:rPr>
              <a:t>Thanks</a:t>
            </a:r>
            <a:endParaRPr lang="en-IN" sz="6000" dirty="0">
              <a:solidFill>
                <a:schemeClr val="bg1"/>
              </a:solidFill>
              <a:latin typeface="Segoe UI Semibold" panose="020B0702040204020203" pitchFamily="34" charset="0"/>
              <a:ea typeface="Inter" panose="02000503000000020004" pitchFamily="2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9556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E320EC2-9926-F341-F834-DC879787616C}"/>
              </a:ext>
            </a:extLst>
          </p:cNvPr>
          <p:cNvSpPr txBox="1"/>
          <p:nvPr/>
        </p:nvSpPr>
        <p:spPr>
          <a:xfrm>
            <a:off x="2409294" y="1613217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4797E"/>
                </a:solidFill>
                <a:latin typeface="Segoe UI" panose="020B0502040204020203" pitchFamily="34" charset="0"/>
                <a:ea typeface="Inter" panose="02000503000000020004" pitchFamily="2" charset="0"/>
                <a:cs typeface="Segoe UI" panose="020B0502040204020203" pitchFamily="34" charset="0"/>
              </a:rPr>
              <a:t>@</a:t>
            </a:r>
            <a:r>
              <a:rPr lang="en-US" dirty="0">
                <a:solidFill>
                  <a:srgbClr val="74797E"/>
                </a:solidFill>
                <a:latin typeface="Arial" panose="020B0604020202020204" pitchFamily="34" charset="0"/>
                <a:ea typeface="Inter" panose="02000503000000020004" pitchFamily="2" charset="0"/>
                <a:cs typeface="Arial" panose="020B0604020202020204" pitchFamily="34" charset="0"/>
              </a:rPr>
              <a:t>twitter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6104C8-7EAC-7517-5541-F5D5FCBD8BDA}"/>
              </a:ext>
            </a:extLst>
          </p:cNvPr>
          <p:cNvSpPr txBox="1"/>
          <p:nvPr/>
        </p:nvSpPr>
        <p:spPr>
          <a:xfrm>
            <a:off x="2409294" y="1189263"/>
            <a:ext cx="2839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101519"/>
                </a:solidFill>
                <a:latin typeface="Arial" panose="020B0604020202020204" pitchFamily="34" charset="0"/>
                <a:ea typeface="Inter" panose="02000503000000020004" pitchFamily="2" charset="0"/>
                <a:cs typeface="Arial" panose="020B0604020202020204" pitchFamily="34" charset="0"/>
              </a:rPr>
              <a:t>What’s Twitter</a:t>
            </a:r>
            <a:endParaRPr lang="en-IN" sz="3200" dirty="0">
              <a:solidFill>
                <a:srgbClr val="101519"/>
              </a:solidFill>
              <a:latin typeface="Arial" panose="020B0604020202020204" pitchFamily="34" charset="0"/>
              <a:ea typeface="Inter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1EE98E-C814-E3AE-984B-EE85FF21C4CA}"/>
              </a:ext>
            </a:extLst>
          </p:cNvPr>
          <p:cNvSpPr txBox="1"/>
          <p:nvPr/>
        </p:nvSpPr>
        <p:spPr>
          <a:xfrm>
            <a:off x="3582356" y="1901226"/>
            <a:ext cx="718471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0151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Twitter is an online social networking service that enables users to send and read short 280-character messages called "tweets“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solidFill>
                <a:srgbClr val="10151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0151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Uses can read and post tweets from their account using from the Twitter website or the app</a:t>
            </a:r>
          </a:p>
          <a:p>
            <a:endParaRPr lang="en-US" b="0" i="0" dirty="0">
              <a:solidFill>
                <a:srgbClr val="101519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0151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Tweets can contain words, photos, videos, links and polls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solidFill>
                <a:srgbClr val="10151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0151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@ sign is used to call out usernames in tweets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01519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0151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Any word or phrase immediately preceded by the # symbol is called the hashtag. By clicking a hashtag, you can see other tweets containing the same keyword or topic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solidFill>
                <a:srgbClr val="10151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0151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People can follow other accounts they find interesting to view their tweets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b="0" i="0" dirty="0">
              <a:solidFill>
                <a:srgbClr val="101519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73CC3D5-6DFA-2998-46FB-5B18BF58CAB0}"/>
              </a:ext>
            </a:extLst>
          </p:cNvPr>
          <p:cNvSpPr/>
          <p:nvPr/>
        </p:nvSpPr>
        <p:spPr>
          <a:xfrm>
            <a:off x="9286556" y="2313268"/>
            <a:ext cx="237600" cy="44722"/>
          </a:xfrm>
          <a:custGeom>
            <a:avLst/>
            <a:gdLst>
              <a:gd name="connsiteX0" fmla="*/ 92051 w 101614"/>
              <a:gd name="connsiteY0" fmla="*/ 0 h 19126"/>
              <a:gd name="connsiteX1" fmla="*/ 101614 w 101614"/>
              <a:gd name="connsiteY1" fmla="*/ 9563 h 19126"/>
              <a:gd name="connsiteX2" fmla="*/ 92051 w 101614"/>
              <a:gd name="connsiteY2" fmla="*/ 19126 h 19126"/>
              <a:gd name="connsiteX3" fmla="*/ 82488 w 101614"/>
              <a:gd name="connsiteY3" fmla="*/ 9563 h 19126"/>
              <a:gd name="connsiteX4" fmla="*/ 92051 w 101614"/>
              <a:gd name="connsiteY4" fmla="*/ 0 h 19126"/>
              <a:gd name="connsiteX5" fmla="*/ 51508 w 101614"/>
              <a:gd name="connsiteY5" fmla="*/ 0 h 19126"/>
              <a:gd name="connsiteX6" fmla="*/ 61071 w 101614"/>
              <a:gd name="connsiteY6" fmla="*/ 9563 h 19126"/>
              <a:gd name="connsiteX7" fmla="*/ 51508 w 101614"/>
              <a:gd name="connsiteY7" fmla="*/ 19126 h 19126"/>
              <a:gd name="connsiteX8" fmla="*/ 41945 w 101614"/>
              <a:gd name="connsiteY8" fmla="*/ 9563 h 19126"/>
              <a:gd name="connsiteX9" fmla="*/ 51508 w 101614"/>
              <a:gd name="connsiteY9" fmla="*/ 0 h 19126"/>
              <a:gd name="connsiteX10" fmla="*/ 9563 w 101614"/>
              <a:gd name="connsiteY10" fmla="*/ 0 h 19126"/>
              <a:gd name="connsiteX11" fmla="*/ 19126 w 101614"/>
              <a:gd name="connsiteY11" fmla="*/ 9563 h 19126"/>
              <a:gd name="connsiteX12" fmla="*/ 9563 w 101614"/>
              <a:gd name="connsiteY12" fmla="*/ 19126 h 19126"/>
              <a:gd name="connsiteX13" fmla="*/ 0 w 101614"/>
              <a:gd name="connsiteY13" fmla="*/ 9563 h 19126"/>
              <a:gd name="connsiteX14" fmla="*/ 9563 w 101614"/>
              <a:gd name="connsiteY14" fmla="*/ 0 h 1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1614" h="19126">
                <a:moveTo>
                  <a:pt x="92051" y="0"/>
                </a:moveTo>
                <a:cubicBezTo>
                  <a:pt x="97332" y="0"/>
                  <a:pt x="101614" y="4282"/>
                  <a:pt x="101614" y="9563"/>
                </a:cubicBezTo>
                <a:cubicBezTo>
                  <a:pt x="101614" y="14844"/>
                  <a:pt x="97332" y="19126"/>
                  <a:pt x="92051" y="19126"/>
                </a:cubicBezTo>
                <a:cubicBezTo>
                  <a:pt x="86770" y="19126"/>
                  <a:pt x="82488" y="14844"/>
                  <a:pt x="82488" y="9563"/>
                </a:cubicBezTo>
                <a:cubicBezTo>
                  <a:pt x="82488" y="4282"/>
                  <a:pt x="86770" y="0"/>
                  <a:pt x="92051" y="0"/>
                </a:cubicBezTo>
                <a:close/>
                <a:moveTo>
                  <a:pt x="51508" y="0"/>
                </a:moveTo>
                <a:cubicBezTo>
                  <a:pt x="56789" y="0"/>
                  <a:pt x="61071" y="4282"/>
                  <a:pt x="61071" y="9563"/>
                </a:cubicBezTo>
                <a:cubicBezTo>
                  <a:pt x="61071" y="14844"/>
                  <a:pt x="56789" y="19126"/>
                  <a:pt x="51508" y="19126"/>
                </a:cubicBezTo>
                <a:cubicBezTo>
                  <a:pt x="46227" y="19126"/>
                  <a:pt x="41945" y="14844"/>
                  <a:pt x="41945" y="9563"/>
                </a:cubicBezTo>
                <a:cubicBezTo>
                  <a:pt x="41945" y="4282"/>
                  <a:pt x="46227" y="0"/>
                  <a:pt x="51508" y="0"/>
                </a:cubicBezTo>
                <a:close/>
                <a:moveTo>
                  <a:pt x="9563" y="0"/>
                </a:moveTo>
                <a:cubicBezTo>
                  <a:pt x="14844" y="0"/>
                  <a:pt x="19126" y="4282"/>
                  <a:pt x="19126" y="9563"/>
                </a:cubicBezTo>
                <a:cubicBezTo>
                  <a:pt x="19126" y="14844"/>
                  <a:pt x="14844" y="19126"/>
                  <a:pt x="9563" y="19126"/>
                </a:cubicBezTo>
                <a:cubicBezTo>
                  <a:pt x="4282" y="19126"/>
                  <a:pt x="0" y="14844"/>
                  <a:pt x="0" y="9563"/>
                </a:cubicBezTo>
                <a:cubicBezTo>
                  <a:pt x="0" y="4282"/>
                  <a:pt x="4282" y="0"/>
                  <a:pt x="9563" y="0"/>
                </a:cubicBezTo>
                <a:close/>
              </a:path>
            </a:pathLst>
          </a:custGeom>
          <a:solidFill>
            <a:srgbClr val="7479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pic>
        <p:nvPicPr>
          <p:cNvPr id="5" name="Picture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69313874-8816-7E9A-B58F-0C5DF30FC1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07768" y="246337"/>
            <a:ext cx="747466" cy="747466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8E8922-877D-1EB7-432B-FFA9604DC333}"/>
              </a:ext>
            </a:extLst>
          </p:cNvPr>
          <p:cNvCxnSpPr/>
          <p:nvPr/>
        </p:nvCxnSpPr>
        <p:spPr>
          <a:xfrm>
            <a:off x="2257664" y="-536247"/>
            <a:ext cx="0" cy="732683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6782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69313874-8816-7E9A-B58F-0C5DF30FC1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67941" y="286509"/>
            <a:ext cx="747466" cy="747466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8E8922-877D-1EB7-432B-FFA9604DC333}"/>
              </a:ext>
            </a:extLst>
          </p:cNvPr>
          <p:cNvCxnSpPr/>
          <p:nvPr/>
        </p:nvCxnSpPr>
        <p:spPr>
          <a:xfrm>
            <a:off x="2257664" y="-536247"/>
            <a:ext cx="0" cy="732683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3">
            <a:extLst>
              <a:ext uri="{FF2B5EF4-FFF2-40B4-BE49-F238E27FC236}">
                <a16:creationId xmlns:a16="http://schemas.microsoft.com/office/drawing/2014/main" id="{838CDABF-F87E-A060-E8BF-C4AA2CB5F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2688" y="1175167"/>
            <a:ext cx="7491047" cy="498598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cs typeface="Arial" panose="020B0604020202020204" pitchFamily="34" charset="0"/>
              </a:rPr>
              <a:t>About Dataset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cs typeface="Arial" panose="020B0604020202020204" pitchFamily="34" charset="0"/>
              </a:rPr>
              <a:t>Context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This is the sentiment140 dataset. It contains 1,600,000 tweets extracted using the twitter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api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 . The tweets have been annotated (0 = negative, 4 = positive) and they can be used to detect sentiment .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cs typeface="Arial" panose="020B0604020202020204" pitchFamily="34" charset="0"/>
              </a:rPr>
              <a:t>Content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It contains the following 6 fields: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target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: the polarity of the tweet (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 = negative, 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2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 = neutral, 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4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 = positive)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ids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: The id of the tweet ( 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2087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date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: the date of the tweet (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Sat May 16 23:58:44 UTC 2009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flag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: The query (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lyx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). If there is no query, then this value is NO_QUERY.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: the user that tweeted (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robotickilldozr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text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: the text of the tweet (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Lyx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 is cool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cs typeface="Arial" panose="020B0604020202020204" pitchFamily="34" charset="0"/>
              </a:rPr>
              <a:t>Acknowledgements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The official link regarding the dataset with resources about how it was generated is 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cs typeface="Arial" panose="020B0604020202020204" pitchFamily="34" charset="0"/>
              </a:rPr>
              <a:t>here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The official paper detailing the approach is 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cs typeface="Arial" panose="020B0604020202020204" pitchFamily="34" charset="0"/>
                <a:hlinkClick r:id="rId3"/>
              </a:rPr>
              <a:t>here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3C4043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Citation: Go, A.,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Bhayani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, R. and Huang, L., 2009. Twitter sentiment classification using distant supervision. 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CS224N Project Report, Stanford, 1(2009), p.12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C4043"/>
                </a:solidFill>
                <a:effectLst/>
                <a:cs typeface="Arial" panose="020B0604020202020204" pitchFamily="34" charset="0"/>
              </a:rPr>
              <a:t>.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3809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69313874-8816-7E9A-B58F-0C5DF30FC1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67941" y="286509"/>
            <a:ext cx="747466" cy="747466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8E8922-877D-1EB7-432B-FFA9604DC333}"/>
              </a:ext>
            </a:extLst>
          </p:cNvPr>
          <p:cNvCxnSpPr/>
          <p:nvPr/>
        </p:nvCxnSpPr>
        <p:spPr>
          <a:xfrm>
            <a:off x="2257664" y="-536247"/>
            <a:ext cx="0" cy="732683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3">
            <a:extLst>
              <a:ext uri="{FF2B5EF4-FFF2-40B4-BE49-F238E27FC236}">
                <a16:creationId xmlns:a16="http://schemas.microsoft.com/office/drawing/2014/main" id="{838CDABF-F87E-A060-E8BF-C4AA2CB5F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2688" y="1282890"/>
            <a:ext cx="7491047" cy="477053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sz="2000" b="1" dirty="0"/>
              <a:t>Introduction:</a:t>
            </a:r>
          </a:p>
          <a:p>
            <a:endParaRPr lang="en-US" sz="2000" b="1" dirty="0"/>
          </a:p>
          <a:p>
            <a:r>
              <a:rPr lang="en-US" dirty="0"/>
              <a:t>In this </a:t>
            </a:r>
            <a:r>
              <a:rPr lang="en-US" dirty="0" err="1"/>
              <a:t>assignment,The</a:t>
            </a:r>
            <a:r>
              <a:rPr lang="en-US" dirty="0"/>
              <a:t> Sentiment140 dataset is chosen to perform the potential NLP tasks.</a:t>
            </a:r>
          </a:p>
          <a:p>
            <a:endParaRPr lang="en-US" dirty="0"/>
          </a:p>
          <a:p>
            <a:r>
              <a:rPr lang="en-US" b="1" dirty="0"/>
              <a:t>Dataset Chosen : </a:t>
            </a:r>
            <a:r>
              <a:rPr lang="en-US" dirty="0"/>
              <a:t>Sentiment140 - It consists of a large collection of tweets from the social media platform Twitter. Each tweet in the dataset is labeled with sentiment polarity, indicating whether the tweet expresses a positive, negative, or neutral sentiment.</a:t>
            </a:r>
          </a:p>
          <a:p>
            <a:endParaRPr lang="en-US" dirty="0"/>
          </a:p>
          <a:p>
            <a:r>
              <a:rPr lang="en-US" b="1" dirty="0"/>
              <a:t>Information about the dataset</a:t>
            </a:r>
            <a:r>
              <a:rPr lang="en-US" dirty="0"/>
              <a:t>:</a:t>
            </a:r>
          </a:p>
          <a:p>
            <a:r>
              <a:rPr lang="en-US" dirty="0"/>
              <a:t>0 - the polarity of the tweet (0 = negative, 2 = neutral, 4 = positive)</a:t>
            </a:r>
          </a:p>
          <a:p>
            <a:r>
              <a:rPr lang="en-US" dirty="0"/>
              <a:t>1 - the id of the tweet (2087)</a:t>
            </a:r>
          </a:p>
          <a:p>
            <a:r>
              <a:rPr lang="en-US" dirty="0"/>
              <a:t>2 - the date of the tweet (Sat May 16 23:58:44 UTC 2009)</a:t>
            </a:r>
          </a:p>
          <a:p>
            <a:r>
              <a:rPr lang="en-US" dirty="0"/>
              <a:t>3 - the query (</a:t>
            </a:r>
            <a:r>
              <a:rPr lang="en-US" dirty="0" err="1"/>
              <a:t>lyx</a:t>
            </a:r>
            <a:r>
              <a:rPr lang="en-US" dirty="0"/>
              <a:t>). If there is no query, then this value is NO_QUERY.</a:t>
            </a:r>
          </a:p>
          <a:p>
            <a:r>
              <a:rPr lang="en-US" dirty="0"/>
              <a:t>4 - the user that tweeted (</a:t>
            </a:r>
            <a:r>
              <a:rPr lang="en-US" dirty="0" err="1"/>
              <a:t>robotickilldozr</a:t>
            </a:r>
            <a:r>
              <a:rPr lang="en-US" dirty="0"/>
              <a:t>)</a:t>
            </a:r>
          </a:p>
          <a:p>
            <a:r>
              <a:rPr lang="en-US" dirty="0"/>
              <a:t>5 - the text of the tweet (</a:t>
            </a:r>
            <a:r>
              <a:rPr lang="en-US" dirty="0" err="1"/>
              <a:t>Lyx</a:t>
            </a:r>
            <a:r>
              <a:rPr lang="en-US" dirty="0"/>
              <a:t> is cool)</a:t>
            </a:r>
          </a:p>
        </p:txBody>
      </p:sp>
    </p:spTree>
    <p:extLst>
      <p:ext uri="{BB962C8B-B14F-4D97-AF65-F5344CB8AC3E}">
        <p14:creationId xmlns:p14="http://schemas.microsoft.com/office/powerpoint/2010/main" val="22732135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69313874-8816-7E9A-B58F-0C5DF30FC1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67941" y="286509"/>
            <a:ext cx="747466" cy="747466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8E8922-877D-1EB7-432B-FFA9604DC333}"/>
              </a:ext>
            </a:extLst>
          </p:cNvPr>
          <p:cNvCxnSpPr/>
          <p:nvPr/>
        </p:nvCxnSpPr>
        <p:spPr>
          <a:xfrm>
            <a:off x="2257664" y="-536247"/>
            <a:ext cx="0" cy="732683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3">
            <a:extLst>
              <a:ext uri="{FF2B5EF4-FFF2-40B4-BE49-F238E27FC236}">
                <a16:creationId xmlns:a16="http://schemas.microsoft.com/office/drawing/2014/main" id="{838CDABF-F87E-A060-E8BF-C4AA2CB5F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5744" y="1107012"/>
            <a:ext cx="8356208" cy="52629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b="1" dirty="0"/>
              <a:t>Data Preprocessing</a:t>
            </a:r>
          </a:p>
          <a:p>
            <a:r>
              <a:rPr lang="en-US" dirty="0"/>
              <a:t>The Preprocessing steps taken are: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Lower Casing:</a:t>
            </a:r>
            <a:r>
              <a:rPr lang="en-US" dirty="0"/>
              <a:t> Each text is converted to lowercase.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Replacing URLs:</a:t>
            </a:r>
            <a:r>
              <a:rPr lang="en-US" dirty="0"/>
              <a:t> Links starting with 'http' or 'https' or 'www' are replaced by ‘’.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Replacing Usernames:</a:t>
            </a:r>
            <a:r>
              <a:rPr lang="en-US" dirty="0"/>
              <a:t> Replace @Usernames with word ''. [</a:t>
            </a:r>
            <a:r>
              <a:rPr lang="en-US" dirty="0" err="1"/>
              <a:t>eg</a:t>
            </a:r>
            <a:r>
              <a:rPr lang="en-US" dirty="0"/>
              <a:t>: '@Kaggle' to ‘’].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Replacing Emojis:</a:t>
            </a:r>
            <a:r>
              <a:rPr lang="en-US" dirty="0"/>
              <a:t> Replace emojis by using a regex expression. [</a:t>
            </a:r>
            <a:r>
              <a:rPr lang="en-US" dirty="0" err="1"/>
              <a:t>eg</a:t>
            </a:r>
            <a:r>
              <a:rPr lang="en-US" dirty="0"/>
              <a:t>: ':)' to ‘’]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Replacing Contractions:</a:t>
            </a:r>
            <a:r>
              <a:rPr lang="en-US" dirty="0"/>
              <a:t> Replacing contractions with their meanings. [</a:t>
            </a:r>
            <a:r>
              <a:rPr lang="en-US" dirty="0" err="1"/>
              <a:t>eg</a:t>
            </a:r>
            <a:r>
              <a:rPr lang="en-US" dirty="0"/>
              <a:t>: "can't" to 'can not’]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Removing Non-Alphabets/</a:t>
            </a:r>
            <a:r>
              <a:rPr lang="en-US" b="1" dirty="0" err="1"/>
              <a:t>puncutations</a:t>
            </a:r>
            <a:r>
              <a:rPr lang="en-US" b="1" dirty="0"/>
              <a:t>:</a:t>
            </a:r>
            <a:r>
              <a:rPr lang="en-US" dirty="0"/>
              <a:t> Replacing characters except Digits, Alphabets and pre-defined Symbols with a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Removing </a:t>
            </a:r>
            <a:r>
              <a:rPr lang="en-US" b="1" dirty="0" err="1"/>
              <a:t>stopwords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6733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69313874-8816-7E9A-B58F-0C5DF30FC1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67941" y="286509"/>
            <a:ext cx="747466" cy="747466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8E8922-877D-1EB7-432B-FFA9604DC333}"/>
              </a:ext>
            </a:extLst>
          </p:cNvPr>
          <p:cNvCxnSpPr/>
          <p:nvPr/>
        </p:nvCxnSpPr>
        <p:spPr>
          <a:xfrm>
            <a:off x="2257664" y="-536247"/>
            <a:ext cx="0" cy="732683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3">
            <a:extLst>
              <a:ext uri="{FF2B5EF4-FFF2-40B4-BE49-F238E27FC236}">
                <a16:creationId xmlns:a16="http://schemas.microsoft.com/office/drawing/2014/main" id="{838CDABF-F87E-A060-E8BF-C4AA2CB5F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5744" y="1107012"/>
            <a:ext cx="8356208" cy="52629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b="1" dirty="0"/>
              <a:t>Data Preprocessing</a:t>
            </a:r>
          </a:p>
          <a:p>
            <a:r>
              <a:rPr lang="en-US" dirty="0"/>
              <a:t>The Preprocessing steps taken are: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Lower Casing:</a:t>
            </a:r>
            <a:r>
              <a:rPr lang="en-US" dirty="0"/>
              <a:t> Each text is converted to lowercase.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Replacing URLs:</a:t>
            </a:r>
            <a:r>
              <a:rPr lang="en-US" dirty="0"/>
              <a:t> Links starting with 'http' or 'https' or 'www' are replaced by ‘’.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Replacing Usernames:</a:t>
            </a:r>
            <a:r>
              <a:rPr lang="en-US" dirty="0"/>
              <a:t> Replace @Usernames with word ''. [</a:t>
            </a:r>
            <a:r>
              <a:rPr lang="en-US" dirty="0" err="1"/>
              <a:t>eg</a:t>
            </a:r>
            <a:r>
              <a:rPr lang="en-US" dirty="0"/>
              <a:t>: '@Kaggle' to ‘’].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Replacing Emojis:</a:t>
            </a:r>
            <a:r>
              <a:rPr lang="en-US" dirty="0"/>
              <a:t> Replace emojis by using a regex expression. [</a:t>
            </a:r>
            <a:r>
              <a:rPr lang="en-US" dirty="0" err="1"/>
              <a:t>eg</a:t>
            </a:r>
            <a:r>
              <a:rPr lang="en-US" dirty="0"/>
              <a:t>: ':)' to ‘’]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Replacing Contractions:</a:t>
            </a:r>
            <a:r>
              <a:rPr lang="en-US" dirty="0"/>
              <a:t> Replacing contractions with their meanings. [</a:t>
            </a:r>
            <a:r>
              <a:rPr lang="en-US" dirty="0" err="1"/>
              <a:t>eg</a:t>
            </a:r>
            <a:r>
              <a:rPr lang="en-US" dirty="0"/>
              <a:t>: "can't" to 'can not’]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Removing Non-Alphabets/</a:t>
            </a:r>
            <a:r>
              <a:rPr lang="en-US" b="1" dirty="0" err="1"/>
              <a:t>puncutations</a:t>
            </a:r>
            <a:r>
              <a:rPr lang="en-US" b="1" dirty="0"/>
              <a:t>:</a:t>
            </a:r>
            <a:r>
              <a:rPr lang="en-US" dirty="0"/>
              <a:t> Replacing characters except Digits, Alphabets and pre-defined Symbols with a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Removing </a:t>
            </a:r>
            <a:r>
              <a:rPr lang="en-US" b="1" dirty="0" err="1"/>
              <a:t>stopwords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5225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69313874-8816-7E9A-B58F-0C5DF30FC1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67941" y="286509"/>
            <a:ext cx="747466" cy="747466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8E8922-877D-1EB7-432B-FFA9604DC333}"/>
              </a:ext>
            </a:extLst>
          </p:cNvPr>
          <p:cNvCxnSpPr/>
          <p:nvPr/>
        </p:nvCxnSpPr>
        <p:spPr>
          <a:xfrm>
            <a:off x="2257664" y="-536247"/>
            <a:ext cx="0" cy="732683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3">
            <a:extLst>
              <a:ext uri="{FF2B5EF4-FFF2-40B4-BE49-F238E27FC236}">
                <a16:creationId xmlns:a16="http://schemas.microsoft.com/office/drawing/2014/main" id="{838CDABF-F87E-A060-E8BF-C4AA2CB5F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2351" y="1551542"/>
            <a:ext cx="9066625" cy="424731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sz="2400" b="1" dirty="0"/>
              <a:t>We have used two model to classify the text data: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Logistic Regression</a:t>
            </a:r>
            <a:r>
              <a:rPr lang="en-US" dirty="0"/>
              <a:t>:</a:t>
            </a:r>
          </a:p>
          <a:p>
            <a:pPr lvl="1"/>
            <a:r>
              <a:rPr lang="en-US" b="0" i="0" dirty="0">
                <a:effectLst/>
                <a:cs typeface="Arial" panose="020B0604020202020204" pitchFamily="34" charset="0"/>
              </a:rPr>
              <a:t>Logistic Regression is a statistical method used for binary classification problems, where the outcome variable is categorical and has two classes. Despite its name, logistic regression is a classification algorithm, not a regression algorithm. It's commonly used in machine learning for tasks such as spam detection, medical diagnosis, and credit scoring.</a:t>
            </a:r>
            <a:endParaRPr lang="en-US" dirty="0"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XGBoostClassifier</a:t>
            </a:r>
            <a:r>
              <a:rPr lang="en-US" dirty="0"/>
              <a:t>:</a:t>
            </a:r>
            <a:br>
              <a:rPr lang="en-US" dirty="0"/>
            </a:br>
            <a:r>
              <a:rPr lang="en-US" b="0" i="0" dirty="0" err="1">
                <a:effectLst/>
                <a:cs typeface="Arial" panose="020B0604020202020204" pitchFamily="34" charset="0"/>
              </a:rPr>
              <a:t>XGBoost</a:t>
            </a:r>
            <a:r>
              <a:rPr lang="en-US" b="0" i="0" dirty="0">
                <a:effectLst/>
                <a:cs typeface="Arial" panose="020B0604020202020204" pitchFamily="34" charset="0"/>
              </a:rPr>
              <a:t> (Extreme Gradient Boosting) is a popular and powerful machine learning algorithm that belongs to the family of gradient boosting algorithms. </a:t>
            </a:r>
            <a:r>
              <a:rPr lang="en-US" b="0" i="0" dirty="0" err="1">
                <a:effectLst/>
                <a:cs typeface="Arial" panose="020B0604020202020204" pitchFamily="34" charset="0"/>
              </a:rPr>
              <a:t>XGBoost</a:t>
            </a:r>
            <a:r>
              <a:rPr lang="en-US" b="0" i="0" dirty="0">
                <a:effectLst/>
                <a:cs typeface="Arial" panose="020B0604020202020204" pitchFamily="34" charset="0"/>
              </a:rPr>
              <a:t> is known for its efficiency, speed, and high performance in various machine learning tasks, particularly in structured/tabular data problems. </a:t>
            </a:r>
            <a:endParaRPr lang="en-US" dirty="0"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2216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C3B077-ECE4-DFF9-CB75-3871FD7C51DF}"/>
              </a:ext>
            </a:extLst>
          </p:cNvPr>
          <p:cNvCxnSpPr/>
          <p:nvPr/>
        </p:nvCxnSpPr>
        <p:spPr>
          <a:xfrm>
            <a:off x="6372467" y="1843106"/>
            <a:ext cx="0" cy="550476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3FA449D-29EB-6DBB-333C-DBAC3CFEB095}"/>
              </a:ext>
            </a:extLst>
          </p:cNvPr>
          <p:cNvSpPr txBox="1"/>
          <p:nvPr/>
        </p:nvSpPr>
        <p:spPr>
          <a:xfrm>
            <a:off x="1110932" y="1468679"/>
            <a:ext cx="12835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74797E"/>
                </a:solidFill>
                <a:latin typeface="Segoe UI" panose="020B0502040204020203" pitchFamily="34" charset="0"/>
                <a:ea typeface="Inter" panose="02000503000000020004" pitchFamily="2" charset="0"/>
                <a:cs typeface="Segoe UI" panose="020B0502040204020203" pitchFamily="34" charset="0"/>
              </a:rPr>
              <a:t>@comparison</a:t>
            </a:r>
            <a:endParaRPr lang="en-IN" sz="1400" dirty="0">
              <a:solidFill>
                <a:srgbClr val="74797E"/>
              </a:solidFill>
              <a:latin typeface="Segoe UI" panose="020B0502040204020203" pitchFamily="34" charset="0"/>
              <a:ea typeface="Inter" panose="02000503000000020004" pitchFamily="2" charset="0"/>
              <a:cs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E116E3-9BCE-AFDE-61A5-BCC2BF03D0A6}"/>
              </a:ext>
            </a:extLst>
          </p:cNvPr>
          <p:cNvSpPr txBox="1"/>
          <p:nvPr/>
        </p:nvSpPr>
        <p:spPr>
          <a:xfrm>
            <a:off x="1110932" y="1204179"/>
            <a:ext cx="19600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101519"/>
                </a:solidFill>
                <a:latin typeface="Segoe UI Semibold" panose="020B0702040204020203" pitchFamily="34" charset="0"/>
                <a:ea typeface="Inter" panose="02000503000000020004" pitchFamily="2" charset="0"/>
                <a:cs typeface="Segoe UI Semibold" panose="020B0702040204020203" pitchFamily="34" charset="0"/>
              </a:rPr>
              <a:t>Logistic Regression</a:t>
            </a:r>
            <a:endParaRPr lang="en-IN" sz="1600" dirty="0">
              <a:solidFill>
                <a:srgbClr val="101519"/>
              </a:solidFill>
              <a:latin typeface="Segoe UI Semibold" panose="020B0702040204020203" pitchFamily="34" charset="0"/>
              <a:ea typeface="Inter" panose="02000503000000020004" pitchFamily="2" charset="0"/>
              <a:cs typeface="Segoe UI Semibold" panose="020B0702040204020203" pitchFamily="34" charset="0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E538887-179F-57CD-18FF-9117BCA87296}"/>
              </a:ext>
            </a:extLst>
          </p:cNvPr>
          <p:cNvSpPr/>
          <p:nvPr/>
        </p:nvSpPr>
        <p:spPr>
          <a:xfrm>
            <a:off x="5877650" y="1468068"/>
            <a:ext cx="163650" cy="30803"/>
          </a:xfrm>
          <a:custGeom>
            <a:avLst/>
            <a:gdLst>
              <a:gd name="connsiteX0" fmla="*/ 92051 w 101614"/>
              <a:gd name="connsiteY0" fmla="*/ 0 h 19126"/>
              <a:gd name="connsiteX1" fmla="*/ 101614 w 101614"/>
              <a:gd name="connsiteY1" fmla="*/ 9563 h 19126"/>
              <a:gd name="connsiteX2" fmla="*/ 92051 w 101614"/>
              <a:gd name="connsiteY2" fmla="*/ 19126 h 19126"/>
              <a:gd name="connsiteX3" fmla="*/ 82488 w 101614"/>
              <a:gd name="connsiteY3" fmla="*/ 9563 h 19126"/>
              <a:gd name="connsiteX4" fmla="*/ 92051 w 101614"/>
              <a:gd name="connsiteY4" fmla="*/ 0 h 19126"/>
              <a:gd name="connsiteX5" fmla="*/ 51508 w 101614"/>
              <a:gd name="connsiteY5" fmla="*/ 0 h 19126"/>
              <a:gd name="connsiteX6" fmla="*/ 61071 w 101614"/>
              <a:gd name="connsiteY6" fmla="*/ 9563 h 19126"/>
              <a:gd name="connsiteX7" fmla="*/ 51508 w 101614"/>
              <a:gd name="connsiteY7" fmla="*/ 19126 h 19126"/>
              <a:gd name="connsiteX8" fmla="*/ 41945 w 101614"/>
              <a:gd name="connsiteY8" fmla="*/ 9563 h 19126"/>
              <a:gd name="connsiteX9" fmla="*/ 51508 w 101614"/>
              <a:gd name="connsiteY9" fmla="*/ 0 h 19126"/>
              <a:gd name="connsiteX10" fmla="*/ 9563 w 101614"/>
              <a:gd name="connsiteY10" fmla="*/ 0 h 19126"/>
              <a:gd name="connsiteX11" fmla="*/ 19126 w 101614"/>
              <a:gd name="connsiteY11" fmla="*/ 9563 h 19126"/>
              <a:gd name="connsiteX12" fmla="*/ 9563 w 101614"/>
              <a:gd name="connsiteY12" fmla="*/ 19126 h 19126"/>
              <a:gd name="connsiteX13" fmla="*/ 0 w 101614"/>
              <a:gd name="connsiteY13" fmla="*/ 9563 h 19126"/>
              <a:gd name="connsiteX14" fmla="*/ 9563 w 101614"/>
              <a:gd name="connsiteY14" fmla="*/ 0 h 1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1614" h="19126">
                <a:moveTo>
                  <a:pt x="92051" y="0"/>
                </a:moveTo>
                <a:cubicBezTo>
                  <a:pt x="97332" y="0"/>
                  <a:pt x="101614" y="4282"/>
                  <a:pt x="101614" y="9563"/>
                </a:cubicBezTo>
                <a:cubicBezTo>
                  <a:pt x="101614" y="14844"/>
                  <a:pt x="97332" y="19126"/>
                  <a:pt x="92051" y="19126"/>
                </a:cubicBezTo>
                <a:cubicBezTo>
                  <a:pt x="86770" y="19126"/>
                  <a:pt x="82488" y="14844"/>
                  <a:pt x="82488" y="9563"/>
                </a:cubicBezTo>
                <a:cubicBezTo>
                  <a:pt x="82488" y="4282"/>
                  <a:pt x="86770" y="0"/>
                  <a:pt x="92051" y="0"/>
                </a:cubicBezTo>
                <a:close/>
                <a:moveTo>
                  <a:pt x="51508" y="0"/>
                </a:moveTo>
                <a:cubicBezTo>
                  <a:pt x="56789" y="0"/>
                  <a:pt x="61071" y="4282"/>
                  <a:pt x="61071" y="9563"/>
                </a:cubicBezTo>
                <a:cubicBezTo>
                  <a:pt x="61071" y="14844"/>
                  <a:pt x="56789" y="19126"/>
                  <a:pt x="51508" y="19126"/>
                </a:cubicBezTo>
                <a:cubicBezTo>
                  <a:pt x="46227" y="19126"/>
                  <a:pt x="41945" y="14844"/>
                  <a:pt x="41945" y="9563"/>
                </a:cubicBezTo>
                <a:cubicBezTo>
                  <a:pt x="41945" y="4282"/>
                  <a:pt x="46227" y="0"/>
                  <a:pt x="51508" y="0"/>
                </a:cubicBezTo>
                <a:close/>
                <a:moveTo>
                  <a:pt x="9563" y="0"/>
                </a:moveTo>
                <a:cubicBezTo>
                  <a:pt x="14844" y="0"/>
                  <a:pt x="19126" y="4282"/>
                  <a:pt x="19126" y="9563"/>
                </a:cubicBezTo>
                <a:cubicBezTo>
                  <a:pt x="19126" y="14844"/>
                  <a:pt x="14844" y="19126"/>
                  <a:pt x="9563" y="19126"/>
                </a:cubicBezTo>
                <a:cubicBezTo>
                  <a:pt x="4282" y="19126"/>
                  <a:pt x="0" y="14844"/>
                  <a:pt x="0" y="9563"/>
                </a:cubicBezTo>
                <a:cubicBezTo>
                  <a:pt x="0" y="4282"/>
                  <a:pt x="4282" y="0"/>
                  <a:pt x="9563" y="0"/>
                </a:cubicBezTo>
                <a:close/>
              </a:path>
            </a:pathLst>
          </a:custGeom>
          <a:solidFill>
            <a:srgbClr val="7479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231492-A54B-5FE7-F3FE-167A4030F49A}"/>
              </a:ext>
            </a:extLst>
          </p:cNvPr>
          <p:cNvSpPr txBox="1"/>
          <p:nvPr/>
        </p:nvSpPr>
        <p:spPr>
          <a:xfrm>
            <a:off x="6648132" y="1468679"/>
            <a:ext cx="12835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74797E"/>
                </a:solidFill>
                <a:latin typeface="Segoe UI" panose="020B0502040204020203" pitchFamily="34" charset="0"/>
                <a:ea typeface="Inter" panose="02000503000000020004" pitchFamily="2" charset="0"/>
                <a:cs typeface="Segoe UI" panose="020B0502040204020203" pitchFamily="34" charset="0"/>
              </a:rPr>
              <a:t>@comparison</a:t>
            </a:r>
            <a:endParaRPr lang="en-IN" sz="1400" dirty="0">
              <a:solidFill>
                <a:srgbClr val="74797E"/>
              </a:solidFill>
              <a:latin typeface="Segoe UI" panose="020B0502040204020203" pitchFamily="34" charset="0"/>
              <a:ea typeface="Inter" panose="02000503000000020004" pitchFamily="2" charset="0"/>
              <a:cs typeface="Segoe UI" panose="020B05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3936801-25A5-5070-50EE-E834A90E9D85}"/>
              </a:ext>
            </a:extLst>
          </p:cNvPr>
          <p:cNvSpPr txBox="1"/>
          <p:nvPr/>
        </p:nvSpPr>
        <p:spPr>
          <a:xfrm>
            <a:off x="6648132" y="1204179"/>
            <a:ext cx="1805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101519"/>
                </a:solidFill>
                <a:latin typeface="Segoe UI Semibold" panose="020B0702040204020203" pitchFamily="34" charset="0"/>
                <a:ea typeface="Inter" panose="02000503000000020004" pitchFamily="2" charset="0"/>
                <a:cs typeface="Segoe UI Semibold" panose="020B0702040204020203" pitchFamily="34" charset="0"/>
              </a:rPr>
              <a:t>XGBoostClassifier</a:t>
            </a:r>
            <a:endParaRPr lang="en-IN" sz="1600" dirty="0">
              <a:solidFill>
                <a:srgbClr val="101519"/>
              </a:solidFill>
              <a:latin typeface="Segoe UI Semibold" panose="020B0702040204020203" pitchFamily="34" charset="0"/>
              <a:ea typeface="Inter" panose="02000503000000020004" pitchFamily="2" charset="0"/>
              <a:cs typeface="Segoe UI Semibold" panose="020B0702040204020203" pitchFamily="34" charset="0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E1F1112-9D8F-9BB5-81D8-EC3E7449896A}"/>
              </a:ext>
            </a:extLst>
          </p:cNvPr>
          <p:cNvSpPr/>
          <p:nvPr/>
        </p:nvSpPr>
        <p:spPr>
          <a:xfrm>
            <a:off x="11414850" y="1468068"/>
            <a:ext cx="163650" cy="30803"/>
          </a:xfrm>
          <a:custGeom>
            <a:avLst/>
            <a:gdLst>
              <a:gd name="connsiteX0" fmla="*/ 92051 w 101614"/>
              <a:gd name="connsiteY0" fmla="*/ 0 h 19126"/>
              <a:gd name="connsiteX1" fmla="*/ 101614 w 101614"/>
              <a:gd name="connsiteY1" fmla="*/ 9563 h 19126"/>
              <a:gd name="connsiteX2" fmla="*/ 92051 w 101614"/>
              <a:gd name="connsiteY2" fmla="*/ 19126 h 19126"/>
              <a:gd name="connsiteX3" fmla="*/ 82488 w 101614"/>
              <a:gd name="connsiteY3" fmla="*/ 9563 h 19126"/>
              <a:gd name="connsiteX4" fmla="*/ 92051 w 101614"/>
              <a:gd name="connsiteY4" fmla="*/ 0 h 19126"/>
              <a:gd name="connsiteX5" fmla="*/ 51508 w 101614"/>
              <a:gd name="connsiteY5" fmla="*/ 0 h 19126"/>
              <a:gd name="connsiteX6" fmla="*/ 61071 w 101614"/>
              <a:gd name="connsiteY6" fmla="*/ 9563 h 19126"/>
              <a:gd name="connsiteX7" fmla="*/ 51508 w 101614"/>
              <a:gd name="connsiteY7" fmla="*/ 19126 h 19126"/>
              <a:gd name="connsiteX8" fmla="*/ 41945 w 101614"/>
              <a:gd name="connsiteY8" fmla="*/ 9563 h 19126"/>
              <a:gd name="connsiteX9" fmla="*/ 51508 w 101614"/>
              <a:gd name="connsiteY9" fmla="*/ 0 h 19126"/>
              <a:gd name="connsiteX10" fmla="*/ 9563 w 101614"/>
              <a:gd name="connsiteY10" fmla="*/ 0 h 19126"/>
              <a:gd name="connsiteX11" fmla="*/ 19126 w 101614"/>
              <a:gd name="connsiteY11" fmla="*/ 9563 h 19126"/>
              <a:gd name="connsiteX12" fmla="*/ 9563 w 101614"/>
              <a:gd name="connsiteY12" fmla="*/ 19126 h 19126"/>
              <a:gd name="connsiteX13" fmla="*/ 0 w 101614"/>
              <a:gd name="connsiteY13" fmla="*/ 9563 h 19126"/>
              <a:gd name="connsiteX14" fmla="*/ 9563 w 101614"/>
              <a:gd name="connsiteY14" fmla="*/ 0 h 1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1614" h="19126">
                <a:moveTo>
                  <a:pt x="92051" y="0"/>
                </a:moveTo>
                <a:cubicBezTo>
                  <a:pt x="97332" y="0"/>
                  <a:pt x="101614" y="4282"/>
                  <a:pt x="101614" y="9563"/>
                </a:cubicBezTo>
                <a:cubicBezTo>
                  <a:pt x="101614" y="14844"/>
                  <a:pt x="97332" y="19126"/>
                  <a:pt x="92051" y="19126"/>
                </a:cubicBezTo>
                <a:cubicBezTo>
                  <a:pt x="86770" y="19126"/>
                  <a:pt x="82488" y="14844"/>
                  <a:pt x="82488" y="9563"/>
                </a:cubicBezTo>
                <a:cubicBezTo>
                  <a:pt x="82488" y="4282"/>
                  <a:pt x="86770" y="0"/>
                  <a:pt x="92051" y="0"/>
                </a:cubicBezTo>
                <a:close/>
                <a:moveTo>
                  <a:pt x="51508" y="0"/>
                </a:moveTo>
                <a:cubicBezTo>
                  <a:pt x="56789" y="0"/>
                  <a:pt x="61071" y="4282"/>
                  <a:pt x="61071" y="9563"/>
                </a:cubicBezTo>
                <a:cubicBezTo>
                  <a:pt x="61071" y="14844"/>
                  <a:pt x="56789" y="19126"/>
                  <a:pt x="51508" y="19126"/>
                </a:cubicBezTo>
                <a:cubicBezTo>
                  <a:pt x="46227" y="19126"/>
                  <a:pt x="41945" y="14844"/>
                  <a:pt x="41945" y="9563"/>
                </a:cubicBezTo>
                <a:cubicBezTo>
                  <a:pt x="41945" y="4282"/>
                  <a:pt x="46227" y="0"/>
                  <a:pt x="51508" y="0"/>
                </a:cubicBezTo>
                <a:close/>
                <a:moveTo>
                  <a:pt x="9563" y="0"/>
                </a:moveTo>
                <a:cubicBezTo>
                  <a:pt x="14844" y="0"/>
                  <a:pt x="19126" y="4282"/>
                  <a:pt x="19126" y="9563"/>
                </a:cubicBezTo>
                <a:cubicBezTo>
                  <a:pt x="19126" y="14844"/>
                  <a:pt x="14844" y="19126"/>
                  <a:pt x="9563" y="19126"/>
                </a:cubicBezTo>
                <a:cubicBezTo>
                  <a:pt x="4282" y="19126"/>
                  <a:pt x="0" y="14844"/>
                  <a:pt x="0" y="9563"/>
                </a:cubicBezTo>
                <a:cubicBezTo>
                  <a:pt x="0" y="4282"/>
                  <a:pt x="4282" y="0"/>
                  <a:pt x="9563" y="0"/>
                </a:cubicBezTo>
                <a:close/>
              </a:path>
            </a:pathLst>
          </a:custGeom>
          <a:solidFill>
            <a:srgbClr val="7479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BE5C51-8BB6-9437-E97D-7F8ABE652EBF}"/>
              </a:ext>
            </a:extLst>
          </p:cNvPr>
          <p:cNvSpPr txBox="1"/>
          <p:nvPr/>
        </p:nvSpPr>
        <p:spPr>
          <a:xfrm>
            <a:off x="1110932" y="5872122"/>
            <a:ext cx="8178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74797E"/>
                </a:solidFill>
                <a:latin typeface="Segoe UI" panose="020B0502040204020203" pitchFamily="34" charset="0"/>
                <a:ea typeface="Inter" panose="02000503000000020004" pitchFamily="2" charset="0"/>
                <a:cs typeface="Segoe UI" panose="020B0502040204020203" pitchFamily="34" charset="0"/>
              </a:rPr>
              <a:t>10:10 PM</a:t>
            </a:r>
            <a:endParaRPr lang="en-IN" sz="1200" dirty="0">
              <a:solidFill>
                <a:srgbClr val="74797E"/>
              </a:solidFill>
              <a:latin typeface="Segoe UI" panose="020B0502040204020203" pitchFamily="34" charset="0"/>
              <a:ea typeface="Inter" panose="02000503000000020004" pitchFamily="2" charset="0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DBDCFE4-6457-59A3-895C-F33698DBF327}"/>
              </a:ext>
            </a:extLst>
          </p:cNvPr>
          <p:cNvSpPr txBox="1"/>
          <p:nvPr/>
        </p:nvSpPr>
        <p:spPr>
          <a:xfrm>
            <a:off x="6648132" y="5872122"/>
            <a:ext cx="776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74797E"/>
                </a:solidFill>
                <a:latin typeface="Segoe UI" panose="020B0502040204020203" pitchFamily="34" charset="0"/>
                <a:ea typeface="Inter" panose="02000503000000020004" pitchFamily="2" charset="0"/>
                <a:cs typeface="Segoe UI" panose="020B0502040204020203" pitchFamily="34" charset="0"/>
              </a:rPr>
              <a:t>11:16PM</a:t>
            </a:r>
            <a:endParaRPr lang="en-IN" sz="1200" dirty="0">
              <a:solidFill>
                <a:srgbClr val="74797E"/>
              </a:solidFill>
              <a:latin typeface="Segoe UI" panose="020B0502040204020203" pitchFamily="34" charset="0"/>
              <a:ea typeface="Inter" panose="02000503000000020004" pitchFamily="2" charset="0"/>
              <a:cs typeface="Segoe UI" panose="020B0502040204020203" pitchFamily="34" charset="0"/>
            </a:endParaRPr>
          </a:p>
        </p:txBody>
      </p:sp>
      <p:pic>
        <p:nvPicPr>
          <p:cNvPr id="27" name="Picture Placeholder 26" descr="A picture containing text&#10;&#10;Description automatically generated">
            <a:extLst>
              <a:ext uri="{FF2B5EF4-FFF2-40B4-BE49-F238E27FC236}">
                <a16:creationId xmlns:a16="http://schemas.microsoft.com/office/drawing/2014/main" id="{96EA1960-DB20-56E8-2B00-2CC94CA6D4A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9" name="Picture Placeholder 18" descr="A picture containing text&#10;&#10;Description automatically generated">
            <a:extLst>
              <a:ext uri="{FF2B5EF4-FFF2-40B4-BE49-F238E27FC236}">
                <a16:creationId xmlns:a16="http://schemas.microsoft.com/office/drawing/2014/main" id="{E53E587A-A6E3-5E1A-FB3C-7E518AFE730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5A8FFA3-D853-2A41-5CBF-38E3D3910C68}"/>
              </a:ext>
            </a:extLst>
          </p:cNvPr>
          <p:cNvCxnSpPr/>
          <p:nvPr/>
        </p:nvCxnSpPr>
        <p:spPr>
          <a:xfrm>
            <a:off x="6372467" y="-47973"/>
            <a:ext cx="0" cy="1197996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5DA492B6-EA73-1493-4268-39797F869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325" y="2314978"/>
            <a:ext cx="4886325" cy="431006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0C5CBB1-11F2-B45D-F2A7-AEB83BDFEE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219" y="2263025"/>
            <a:ext cx="4567238" cy="435768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3552836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69313874-8816-7E9A-B58F-0C5DF30FC1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67941" y="286509"/>
            <a:ext cx="747466" cy="747466"/>
          </a:xfr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8E8922-877D-1EB7-432B-FFA9604DC333}"/>
              </a:ext>
            </a:extLst>
          </p:cNvPr>
          <p:cNvCxnSpPr/>
          <p:nvPr/>
        </p:nvCxnSpPr>
        <p:spPr>
          <a:xfrm>
            <a:off x="2257664" y="-536247"/>
            <a:ext cx="0" cy="732683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325C312-B924-C613-5B72-CD5E24CD3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467" y="1405340"/>
            <a:ext cx="7666638" cy="481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3846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1869</TotalTime>
  <Words>824</Words>
  <Application>Microsoft Office PowerPoint</Application>
  <PresentationFormat>Widescreen</PresentationFormat>
  <Paragraphs>89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Arial</vt:lpstr>
      <vt:lpstr>Segoe UI Semibold</vt:lpstr>
      <vt:lpstr>Segoe UI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saswat mishra</cp:lastModifiedBy>
  <cp:revision>266</cp:revision>
  <dcterms:created xsi:type="dcterms:W3CDTF">2021-11-17T09:33:18Z</dcterms:created>
  <dcterms:modified xsi:type="dcterms:W3CDTF">2023-12-16T10:56:25Z</dcterms:modified>
</cp:coreProperties>
</file>

<file path=docProps/thumbnail.jpeg>
</file>